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406" r:id="rId2"/>
    <p:sldId id="405" r:id="rId3"/>
    <p:sldId id="402" r:id="rId4"/>
    <p:sldId id="352" r:id="rId5"/>
    <p:sldId id="3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75772"/>
  </p:normalViewPr>
  <p:slideViewPr>
    <p:cSldViewPr snapToGrid="0" snapToObjects="1">
      <p:cViewPr varScale="1">
        <p:scale>
          <a:sx n="44" d="100"/>
          <a:sy n="44" d="100"/>
        </p:scale>
        <p:origin x="133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4E1913-7A7B-E542-9626-4247A4219F14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F036C4-2798-6245-B52D-AAE9F68D7C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112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>
            <a:extLst>
              <a:ext uri="{FF2B5EF4-FFF2-40B4-BE49-F238E27FC236}">
                <a16:creationId xmlns:a16="http://schemas.microsoft.com/office/drawing/2014/main" id="{145AEA2D-C8A7-4848-A276-F173477B633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>
            <a:extLst>
              <a:ext uri="{FF2B5EF4-FFF2-40B4-BE49-F238E27FC236}">
                <a16:creationId xmlns:a16="http://schemas.microsoft.com/office/drawing/2014/main" id="{7217513E-9D09-494F-A1EB-63B8F18ECF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FC00DB3B-40EC-43AA-A8EE-A142B86186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D01C627F-2103-4258-9BC5-43C9FBD30827}" type="slidenum">
              <a:rPr lang="en-GB" altLang="en-US"/>
              <a:pPr eaLnBrk="1" hangingPunct="1">
                <a:spcBef>
                  <a:spcPct val="0"/>
                </a:spcBef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9415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A02CD-27E0-8542-8CD1-88D6112ABC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708166-AA73-6E47-87D4-E4B78FF94C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DF2C4D-3EF6-464B-A72B-9CF7E8983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107C-E1B6-3E4B-91A1-DA5CCEEF344B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276A5-C842-8E45-BCAC-F4EAE1CD4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57AE82-CB70-2544-86A2-B1F02E7DD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6467-EF05-6748-ACF5-BAC2F870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747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C653D-4F34-F440-95E2-ED09AFFE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2B376F-9A57-9946-9B9F-5382491A04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0EC65-D6CD-4942-908E-53D8A411E0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107C-E1B6-3E4B-91A1-DA5CCEEF344B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C8595-00F9-B14E-A85F-5335BB3B9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17661-6CCB-4A45-A6CB-4B090EC1F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6467-EF05-6748-ACF5-BAC2F870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263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E1B7AD-3735-B449-BDBC-295264CBA5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69BA6F-CE92-824A-972C-049587D470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75B863-60C5-A449-ACDC-628670851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107C-E1B6-3E4B-91A1-DA5CCEEF344B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45BBE-1781-BD41-8949-183DBD0D3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72CDCB-8917-4141-A927-293ED3305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6467-EF05-6748-ACF5-BAC2F870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94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D862A-7C00-A24D-B004-5DC8D2BAF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6D8B1D-E90F-8B4D-B6C7-8E218042C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44F0B-CFD4-8F48-9F99-39442935CF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107C-E1B6-3E4B-91A1-DA5CCEEF344B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F911F5-498A-1741-A138-7A3825AEA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896B4-55F6-5844-804B-8CC439EEB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6467-EF05-6748-ACF5-BAC2F870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95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57A9D-E979-294E-BB69-1DB387604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2D872C-4C54-1D4F-95FB-EE35A1645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BB62B-6F83-ED41-AA7F-57C16D092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107C-E1B6-3E4B-91A1-DA5CCEEF344B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43093-F662-6A41-BEC5-66AF5C53B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141060-C91F-6D44-B0C6-4EC7BD927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6467-EF05-6748-ACF5-BAC2F870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113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BE727-5EBF-114F-8AD5-A7EE6A0D4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E9FD53-C97F-1349-B693-925A3AC01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EA1124-2EE0-864C-A911-970EF96A7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BA1558-24FF-FA40-BB4B-1676A66EEF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107C-E1B6-3E4B-91A1-DA5CCEEF344B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7B4587-E2F3-E04E-8F55-9CC866626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1BD514-E2DF-D14C-9F29-094DC4197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6467-EF05-6748-ACF5-BAC2F870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15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8968D-DCDA-DB41-A2E2-280481E4D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2D8BE9-970E-B849-8402-3DEAC93063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4D9C91-F700-914E-9AA1-AE274392B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1A8898B-DE83-7F47-B702-12177D414B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ACE7D0-18E4-1541-88DE-F0C57D25DDA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043A16-5827-9846-BE53-E8EBB0FEAA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107C-E1B6-3E4B-91A1-DA5CCEEF344B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78DD3F-BC05-9842-A2A0-96023B0C8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50D3CF6-DDC0-A642-BFAF-88CC4A0C3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6467-EF05-6748-ACF5-BAC2F870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195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F9F38-7A57-A64B-9DBC-040EB48CB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CAA394-BB31-9741-B344-B27F92FC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107C-E1B6-3E4B-91A1-DA5CCEEF344B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317292-8945-7742-959F-1C9739BB6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A7DB51-545A-AD40-9B99-C5F3A952C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6467-EF05-6748-ACF5-BAC2F870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31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D55119-A403-A44A-B9DA-4CD1759D8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107C-E1B6-3E4B-91A1-DA5CCEEF344B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CA86F1-A9FC-F24F-80B0-659BFEBB6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188B8A-C02E-C346-A65F-648D1C280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6467-EF05-6748-ACF5-BAC2F870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77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4F5434-61FD-9641-B6B8-6E3B77A3F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8FA1A5-1C97-B141-B15F-546C29036B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633B92-125C-F04C-89CF-93B2080E8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0EC9A-8422-1C4A-A4F3-2EEC028E3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107C-E1B6-3E4B-91A1-DA5CCEEF344B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66351E7-40C5-014E-A587-D49200DEA8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D85FCA-9F33-3246-8E4C-BD05D48DF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6467-EF05-6748-ACF5-BAC2F870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6258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1F872-686C-1A4D-A797-B07BEA6F9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B223A33-1223-A64D-8E49-9F28B48419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7A9445-A5A3-B144-9C1E-E91776509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317A5A-DE19-8C4C-ABC7-9DAAEF8B0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39107C-E1B6-3E4B-91A1-DA5CCEEF344B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DCAA88-3509-EB42-AE00-01575BA5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555F9-A148-004D-AC55-939ACB28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16467-EF05-6748-ACF5-BAC2F870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6045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C098985-2972-684D-999F-46E7B9B9A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8F894-B29A-4D46-A260-2BB6613B6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161A8-84AA-6846-8379-6FB211DFF4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9107C-E1B6-3E4B-91A1-DA5CCEEF344B}" type="datetimeFigureOut">
              <a:rPr lang="en-US" smtClean="0"/>
              <a:t>4/7/2021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29B9C2-827E-C542-9BCE-35C965C3E4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7417F7-BC67-324F-AC43-A6DEBEE96E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16467-EF05-6748-ACF5-BAC2F8705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3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dia.org/art/collection/object/scheme-decoration-ceiling-sistine-chapel-54588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blog.britishmuseum.org/pushing-paper-an-introduction-to-contemporary-drawing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https://www.moma.org/s/lb/collection_lb/object/object_objid-203865.html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mammal, dog&#10;&#10;Description automatically generated">
            <a:extLst>
              <a:ext uri="{FF2B5EF4-FFF2-40B4-BE49-F238E27FC236}">
                <a16:creationId xmlns:a16="http://schemas.microsoft.com/office/drawing/2014/main" id="{C79ED171-EF7F-A940-8075-34753C2DD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558053" cy="692007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FA25DC-481F-3E49-BC32-7AB9C2BED4F8}"/>
              </a:ext>
            </a:extLst>
          </p:cNvPr>
          <p:cNvSpPr txBox="1"/>
          <p:nvPr/>
        </p:nvSpPr>
        <p:spPr>
          <a:xfrm>
            <a:off x="10698479" y="480226"/>
            <a:ext cx="136315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sz="1400" dirty="0" err="1">
                <a:solidFill>
                  <a:schemeClr val="bg1"/>
                </a:solidFill>
              </a:rPr>
              <a:t>Michaelangelo</a:t>
            </a:r>
            <a:r>
              <a:rPr lang="en-GB" sz="1400" dirty="0">
                <a:solidFill>
                  <a:schemeClr val="bg1"/>
                </a:solidFill>
              </a:rPr>
              <a:t> (c.1512)</a:t>
            </a:r>
          </a:p>
          <a:p>
            <a:pPr fontAlgn="base"/>
            <a:r>
              <a:rPr lang="en-GB" sz="1400" dirty="0">
                <a:solidFill>
                  <a:schemeClr val="bg1"/>
                </a:solidFill>
              </a:rPr>
              <a:t>Detail </a:t>
            </a:r>
            <a:r>
              <a:rPr lang="en-GB" sz="1400" i="1" dirty="0">
                <a:solidFill>
                  <a:schemeClr val="bg1"/>
                </a:solidFill>
              </a:rPr>
              <a:t>The Creation of Adam</a:t>
            </a:r>
            <a:r>
              <a:rPr lang="en-GB" sz="1400" dirty="0">
                <a:solidFill>
                  <a:schemeClr val="bg1"/>
                </a:solidFill>
              </a:rPr>
              <a:t> Sistine Chapel. </a:t>
            </a:r>
            <a:r>
              <a:rPr lang="en-GB" dirty="0">
                <a:solidFill>
                  <a:schemeClr val="bg1"/>
                </a:solidFill>
              </a:rPr>
              <a:t>280 cm × 570 cm</a:t>
            </a:r>
          </a:p>
          <a:p>
            <a:pPr fontAlgn="base"/>
            <a:endParaRPr lang="en-GB" sz="1400" dirty="0">
              <a:solidFill>
                <a:schemeClr val="bg1"/>
              </a:solidFill>
            </a:endParaRPr>
          </a:p>
          <a:p>
            <a:pPr fontAlgn="base"/>
            <a:r>
              <a:rPr lang="en-GB" sz="1400" dirty="0">
                <a:solidFill>
                  <a:schemeClr val="bg1"/>
                </a:solidFill>
              </a:rPr>
              <a:t>https://</a:t>
            </a:r>
            <a:r>
              <a:rPr lang="en-GB" sz="1400" dirty="0" err="1">
                <a:solidFill>
                  <a:schemeClr val="bg1"/>
                </a:solidFill>
              </a:rPr>
              <a:t>en.wikipedia.org</a:t>
            </a:r>
            <a:r>
              <a:rPr lang="en-GB" sz="1400" dirty="0">
                <a:solidFill>
                  <a:schemeClr val="bg1"/>
                </a:solidFill>
              </a:rPr>
              <a:t>/wiki/</a:t>
            </a:r>
            <a:r>
              <a:rPr lang="en-GB" sz="1400" dirty="0" err="1">
                <a:solidFill>
                  <a:schemeClr val="bg1"/>
                </a:solidFill>
              </a:rPr>
              <a:t>The_Creation_of_Adam</a:t>
            </a:r>
            <a:r>
              <a:rPr lang="en-GB" sz="1400" dirty="0">
                <a:solidFill>
                  <a:schemeClr val="bg1"/>
                </a:solidFill>
              </a:rPr>
              <a:t>#/media/</a:t>
            </a:r>
            <a:r>
              <a:rPr lang="en-GB" sz="1400" dirty="0" err="1">
                <a:solidFill>
                  <a:schemeClr val="bg1"/>
                </a:solidFill>
              </a:rPr>
              <a:t>File:Michelangelo</a:t>
            </a:r>
            <a:r>
              <a:rPr lang="en-GB" sz="1400" dirty="0">
                <a:solidFill>
                  <a:schemeClr val="bg1"/>
                </a:solidFill>
              </a:rPr>
              <a:t>_-_</a:t>
            </a:r>
            <a:r>
              <a:rPr lang="en-GB" sz="1400" dirty="0" err="1">
                <a:solidFill>
                  <a:schemeClr val="bg1"/>
                </a:solidFill>
              </a:rPr>
              <a:t>Creation_of_Adam</a:t>
            </a:r>
            <a:r>
              <a:rPr lang="en-GB" sz="1400" dirty="0">
                <a:solidFill>
                  <a:schemeClr val="bg1"/>
                </a:solidFill>
              </a:rPr>
              <a:t>_(cropped).jpg</a:t>
            </a:r>
          </a:p>
        </p:txBody>
      </p:sp>
    </p:spTree>
    <p:extLst>
      <p:ext uri="{BB962C8B-B14F-4D97-AF65-F5344CB8AC3E}">
        <p14:creationId xmlns:p14="http://schemas.microsoft.com/office/powerpoint/2010/main" val="10004200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6D9037-58D7-1F43-8680-87AEC5C39599}"/>
              </a:ext>
            </a:extLst>
          </p:cNvPr>
          <p:cNvSpPr txBox="1"/>
          <p:nvPr/>
        </p:nvSpPr>
        <p:spPr>
          <a:xfrm>
            <a:off x="9646920" y="3429000"/>
            <a:ext cx="23411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dirty="0" err="1">
                <a:solidFill>
                  <a:schemeClr val="bg1"/>
                </a:solidFill>
              </a:rPr>
              <a:t>Michaelangelo</a:t>
            </a:r>
            <a:r>
              <a:rPr lang="en-GB" dirty="0">
                <a:solidFill>
                  <a:schemeClr val="bg1"/>
                </a:solidFill>
              </a:rPr>
              <a:t> (c.1508) s</a:t>
            </a:r>
            <a:r>
              <a:rPr lang="en-GB" i="1" dirty="0">
                <a:solidFill>
                  <a:schemeClr val="bg1"/>
                </a:solidFill>
              </a:rPr>
              <a:t>cheme for Decoration of the Sistine Chapel </a:t>
            </a:r>
            <a:r>
              <a:rPr lang="en-GB" dirty="0">
                <a:solidFill>
                  <a:schemeClr val="bg1"/>
                </a:solidFill>
              </a:rPr>
              <a:t>pen and brown ink and black chalk on cream laid paper. 37.3 × 25.1 cm. </a:t>
            </a:r>
            <a:r>
              <a:rPr lang="en-GB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https://www.dia.org/art/collection/object/scheme-decoration-ceiling-sistine-chapel-54588</a:t>
            </a:r>
            <a:endParaRPr lang="en-GB" dirty="0">
              <a:solidFill>
                <a:schemeClr val="bg1"/>
              </a:solidFill>
            </a:endParaRPr>
          </a:p>
          <a:p>
            <a:pPr fontAlgn="base"/>
            <a:endParaRPr lang="en-GB" dirty="0">
              <a:solidFill>
                <a:schemeClr val="bg1"/>
              </a:solidFill>
            </a:endParaRPr>
          </a:p>
          <a:p>
            <a:pPr fontAlgn="base"/>
            <a:endParaRPr lang="en-GB" b="1" dirty="0">
              <a:solidFill>
                <a:schemeClr val="bg1"/>
              </a:solidFill>
            </a:endParaRPr>
          </a:p>
          <a:p>
            <a:pPr fontAlgn="base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building, building material, stone, cement&#10;&#10;Description automatically generated">
            <a:extLst>
              <a:ext uri="{FF2B5EF4-FFF2-40B4-BE49-F238E27FC236}">
                <a16:creationId xmlns:a16="http://schemas.microsoft.com/office/drawing/2014/main" id="{01D9ED2C-BD66-7E48-B942-4DF21CD3672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79" y="-3299"/>
            <a:ext cx="4717143" cy="6861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431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3">
            <a:extLst>
              <a:ext uri="{FF2B5EF4-FFF2-40B4-BE49-F238E27FC236}">
                <a16:creationId xmlns:a16="http://schemas.microsoft.com/office/drawing/2014/main" id="{7EFB3197-50BA-3A44-BBB4-D7D9711A8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8680" y="4954196"/>
            <a:ext cx="3353877" cy="172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1400" dirty="0">
                <a:solidFill>
                  <a:schemeClr val="bg1"/>
                </a:solidFill>
              </a:rPr>
              <a:t>Michael Ditchburn (2018) </a:t>
            </a:r>
            <a:r>
              <a:rPr lang="en-GB" sz="1400" i="1" dirty="0">
                <a:solidFill>
                  <a:schemeClr val="bg1"/>
                </a:solidFill>
              </a:rPr>
              <a:t>One sat, another sitting</a:t>
            </a:r>
            <a:r>
              <a:rPr lang="en-GB" sz="1400" dirty="0">
                <a:solidFill>
                  <a:schemeClr val="bg1"/>
                </a:solidFill>
              </a:rPr>
              <a:t>. Graphite on paper</a:t>
            </a:r>
          </a:p>
          <a:p>
            <a:pPr>
              <a:buNone/>
            </a:pPr>
            <a:endParaRPr lang="en-GB" sz="1400" dirty="0">
              <a:solidFill>
                <a:schemeClr val="bg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>
              <a:buNone/>
            </a:pPr>
            <a:r>
              <a:rPr lang="en-US" sz="14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https://blog.britishmuseum.org/pushing-paper-an-introduction-to-contemporary-drawing/</a:t>
            </a:r>
            <a:endParaRPr lang="en-US" sz="1400" dirty="0">
              <a:solidFill>
                <a:schemeClr val="bg1"/>
              </a:solidFill>
            </a:endParaRPr>
          </a:p>
          <a:p>
            <a:pPr>
              <a:buNone/>
            </a:pP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60407BDE-D632-6140-A3BA-42B6394323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6760" y="-1"/>
            <a:ext cx="6842760" cy="6828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3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EB0C40C8-8299-4597-A7EF-7AE7879BC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688" y="177165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en-US" altLang="en-US">
                <a:solidFill>
                  <a:schemeClr val="bg1"/>
                </a:solidFill>
              </a:rPr>
            </a:br>
            <a:endParaRPr lang="en-US" altLang="en-US">
              <a:solidFill>
                <a:schemeClr val="bg1"/>
              </a:solidFill>
            </a:endParaRP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5904508A-33D1-4201-862F-E5C42ABA1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6050" y="6246721"/>
            <a:ext cx="56151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fontAlgn="base">
              <a:buNone/>
            </a:pPr>
            <a:r>
              <a:rPr lang="en-GB" sz="1800" dirty="0">
                <a:solidFill>
                  <a:schemeClr val="bg1"/>
                </a:solidFill>
              </a:rPr>
              <a:t>Clare Palmier (2021) </a:t>
            </a:r>
            <a:r>
              <a:rPr lang="en-GB" sz="1800" i="1" dirty="0">
                <a:solidFill>
                  <a:schemeClr val="bg1"/>
                </a:solidFill>
              </a:rPr>
              <a:t>The Balloonist </a:t>
            </a:r>
            <a:r>
              <a:rPr lang="en-GB" sz="1800" dirty="0">
                <a:solidFill>
                  <a:schemeClr val="bg1"/>
                </a:solidFill>
              </a:rPr>
              <a:t>(detail). Ink on paper.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6E8D58-BCB5-814C-9AA8-CDFFCED4C6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22960"/>
            <a:ext cx="5936773" cy="3943351"/>
          </a:xfrm>
          <a:prstGeom prst="rect">
            <a:avLst/>
          </a:prstGeom>
        </p:spPr>
      </p:pic>
      <p:pic>
        <p:nvPicPr>
          <p:cNvPr id="6" name="Picture 5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EA2DA92A-9266-5148-A159-EF97F9F33C1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5227" y="822959"/>
            <a:ext cx="5936773" cy="3943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78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B6D9037-58D7-1F43-8680-87AEC5C39599}"/>
              </a:ext>
            </a:extLst>
          </p:cNvPr>
          <p:cNvSpPr txBox="1"/>
          <p:nvPr/>
        </p:nvSpPr>
        <p:spPr>
          <a:xfrm>
            <a:off x="9235440" y="2710663"/>
            <a:ext cx="254508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GB" dirty="0">
                <a:solidFill>
                  <a:schemeClr val="bg1"/>
                </a:solidFill>
              </a:rPr>
              <a:t>Louise Bourgeois (1970/1975) </a:t>
            </a:r>
            <a:r>
              <a:rPr lang="en-GB" i="1" dirty="0">
                <a:solidFill>
                  <a:schemeClr val="bg1"/>
                </a:solidFill>
              </a:rPr>
              <a:t>Untitled </a:t>
            </a:r>
            <a:r>
              <a:rPr lang="en-GB" dirty="0">
                <a:solidFill>
                  <a:schemeClr val="bg1"/>
                </a:solidFill>
              </a:rPr>
              <a:t>(no. 15 and no. 6) from the series </a:t>
            </a:r>
            <a:r>
              <a:rPr lang="en-GB" i="1" dirty="0">
                <a:solidFill>
                  <a:schemeClr val="bg1"/>
                </a:solidFill>
              </a:rPr>
              <a:t>10 AM Is When You Come to Me</a:t>
            </a:r>
          </a:p>
          <a:p>
            <a:pPr fontAlgn="base"/>
            <a:r>
              <a:rPr lang="en-GB" dirty="0">
                <a:solidFill>
                  <a:schemeClr val="bg1"/>
                </a:solidFill>
              </a:rPr>
              <a:t>Soft ground etching, with </a:t>
            </a:r>
            <a:r>
              <a:rPr lang="en-GB" dirty="0" err="1">
                <a:solidFill>
                  <a:schemeClr val="bg1"/>
                </a:solidFill>
              </a:rPr>
              <a:t>watercolor</a:t>
            </a:r>
            <a:r>
              <a:rPr lang="en-GB" dirty="0">
                <a:solidFill>
                  <a:schemeClr val="bg1"/>
                </a:solidFill>
              </a:rPr>
              <a:t> and pencil additions on music paper; staves drawn in pencil. 37.8 × 90.5 cm. </a:t>
            </a:r>
            <a:r>
              <a:rPr lang="en-GB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https://www.moma.org/s/lb/collection_lb/object/object_objid-203865.html</a:t>
            </a:r>
            <a:endParaRPr lang="en-GB" dirty="0">
              <a:solidFill>
                <a:schemeClr val="bg1"/>
              </a:solidFill>
            </a:endParaRPr>
          </a:p>
          <a:p>
            <a:pPr fontAlgn="base"/>
            <a:endParaRPr lang="en-GB" b="1" dirty="0">
              <a:solidFill>
                <a:schemeClr val="bg1"/>
              </a:solidFill>
            </a:endParaRPr>
          </a:p>
          <a:p>
            <a:pPr fontAlgn="base"/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D14230-9C44-5E49-A4CA-F117B60564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440" y="-56142"/>
            <a:ext cx="7833360" cy="3352678"/>
          </a:xfrm>
          <a:prstGeom prst="rect">
            <a:avLst/>
          </a:prstGeom>
        </p:spPr>
      </p:pic>
      <p:pic>
        <p:nvPicPr>
          <p:cNvPr id="4" name="Picture 3" descr="A picture containing text, vegetable&#10;&#10;Description automatically generated">
            <a:extLst>
              <a:ext uri="{FF2B5EF4-FFF2-40B4-BE49-F238E27FC236}">
                <a16:creationId xmlns:a16="http://schemas.microsoft.com/office/drawing/2014/main" id="{E43166B1-4875-C940-8AE3-D0E8FB26050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440" y="3561465"/>
            <a:ext cx="7833360" cy="329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269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A9F2A2D908F594DA21620A996BD8869" ma:contentTypeVersion="18" ma:contentTypeDescription="Create a new document." ma:contentTypeScope="" ma:versionID="5a6368094c238567f3daf233882a5eba">
  <xsd:schema xmlns:xsd="http://www.w3.org/2001/XMLSchema" xmlns:xs="http://www.w3.org/2001/XMLSchema" xmlns:p="http://schemas.microsoft.com/office/2006/metadata/properties" xmlns:ns1="http://schemas.microsoft.com/sharepoint/v3" xmlns:ns2="26a7195b-baef-4956-aae9-a12d34b7cbab" xmlns:ns3="b74009cd-1b63-4a2c-be2d-1aba1b68548f" targetNamespace="http://schemas.microsoft.com/office/2006/metadata/properties" ma:root="true" ma:fieldsID="32cda41ed4a932a2625a1a907da89de0" ns1:_="" ns2:_="" ns3:_="">
    <xsd:import namespace="http://schemas.microsoft.com/sharepoint/v3"/>
    <xsd:import namespace="26a7195b-baef-4956-aae9-a12d34b7cbab"/>
    <xsd:import namespace="b74009cd-1b63-4a2c-be2d-1aba1b68548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7195b-baef-4956-aae9-a12d34b7cb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29f734c2-a002-4061-b8a7-bb9e6a1a419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4009cd-1b63-4a2c-be2d-1aba1b68548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004bc15e-15a9-4112-9556-e69a6571e6de}" ma:internalName="TaxCatchAll" ma:showField="CatchAllData" ma:web="b74009cd-1b63-4a2c-be2d-1aba1b68548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74009cd-1b63-4a2c-be2d-1aba1b68548f">
      <UserInfo>
        <DisplayName>Claire Thomas</DisplayName>
        <AccountId>63</AccountId>
        <AccountType/>
      </UserInfo>
    </SharedWithUsers>
    <_ip_UnifiedCompliancePolicyUIAction xmlns="http://schemas.microsoft.com/sharepoint/v3" xsi:nil="true"/>
    <_ip_UnifiedCompliancePolicyProperties xmlns="http://schemas.microsoft.com/sharepoint/v3" xsi:nil="true"/>
    <MediaLengthInSeconds xmlns="26a7195b-baef-4956-aae9-a12d34b7cbab" xsi:nil="true"/>
    <lcf76f155ced4ddcb4097134ff3c332f xmlns="26a7195b-baef-4956-aae9-a12d34b7cbab">
      <Terms xmlns="http://schemas.microsoft.com/office/infopath/2007/PartnerControls"/>
    </lcf76f155ced4ddcb4097134ff3c332f>
    <TaxCatchAll xmlns="b74009cd-1b63-4a2c-be2d-1aba1b68548f" xsi:nil="true"/>
  </documentManagement>
</p:properties>
</file>

<file path=customXml/itemProps1.xml><?xml version="1.0" encoding="utf-8"?>
<ds:datastoreItem xmlns:ds="http://schemas.openxmlformats.org/officeDocument/2006/customXml" ds:itemID="{14B64DC1-8F26-4BBA-A71C-0EE0DCA326FF}"/>
</file>

<file path=customXml/itemProps2.xml><?xml version="1.0" encoding="utf-8"?>
<ds:datastoreItem xmlns:ds="http://schemas.openxmlformats.org/officeDocument/2006/customXml" ds:itemID="{209FAA8F-C73A-46CB-B5A4-14D1F1CABF14}"/>
</file>

<file path=customXml/itemProps3.xml><?xml version="1.0" encoding="utf-8"?>
<ds:datastoreItem xmlns:ds="http://schemas.openxmlformats.org/officeDocument/2006/customXml" ds:itemID="{722B9009-8449-4492-B342-4AC8ECA075D6}"/>
</file>

<file path=docProps/app.xml><?xml version="1.0" encoding="utf-8"?>
<Properties xmlns="http://schemas.openxmlformats.org/officeDocument/2006/extended-properties" xmlns:vt="http://schemas.openxmlformats.org/officeDocument/2006/docPropsVTypes">
  <TotalTime>1614</TotalTime>
  <Words>209</Words>
  <Application>Microsoft Office PowerPoint</Application>
  <PresentationFormat>Widescreen</PresentationFormat>
  <Paragraphs>14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Drawing: Representing and Recording</dc:title>
  <dc:creator>Jane Watt</dc:creator>
  <cp:lastModifiedBy>anna keane</cp:lastModifiedBy>
  <cp:revision>73</cp:revision>
  <cp:lastPrinted>2021-02-19T14:17:27Z</cp:lastPrinted>
  <dcterms:created xsi:type="dcterms:W3CDTF">2021-01-20T13:53:30Z</dcterms:created>
  <dcterms:modified xsi:type="dcterms:W3CDTF">2021-04-07T15:06:44Z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0x0101007A9F2A2D908F594DA21620A996BD8869</vt:lpwstr>
  </property>
  <property fmtid="{D5CDD505-2E9C-101B-9397-08002B2CF9AE}" pid="3" name="Order">
    <vt:r8>7050400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ComplianceAssetId">
    <vt:lpwstr/>
  </property>
  <property fmtid="{D5CDD505-2E9C-101B-9397-08002B2CF9AE}" pid="10" name="TemplateUrl">
    <vt:lpwstr/>
  </property>
</Properties>
</file>