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4"/>
    <p:sldMasterId id="2147483687" r:id="rId5"/>
  </p:sldMasterIdLst>
  <p:notesMasterIdLst>
    <p:notesMasterId r:id="rId18"/>
  </p:notesMasterIdLst>
  <p:handoutMasterIdLst>
    <p:handoutMasterId r:id="rId19"/>
  </p:handoutMasterIdLst>
  <p:sldIdLst>
    <p:sldId id="337" r:id="rId6"/>
    <p:sldId id="336" r:id="rId7"/>
    <p:sldId id="309" r:id="rId8"/>
    <p:sldId id="310" r:id="rId9"/>
    <p:sldId id="332" r:id="rId10"/>
    <p:sldId id="333" r:id="rId11"/>
    <p:sldId id="334" r:id="rId12"/>
    <p:sldId id="335" r:id="rId13"/>
    <p:sldId id="328" r:id="rId14"/>
    <p:sldId id="326" r:id="rId15"/>
    <p:sldId id="327" r:id="rId16"/>
    <p:sldId id="316" r:id="rId17"/>
  </p:sldIdLst>
  <p:sldSz cx="12192000" cy="6858000"/>
  <p:notesSz cx="6794500" cy="9931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4661F3-D149-4E25-9AE8-B579706BC669}" v="5" dt="2021-03-28T17:49:20.1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592" autoAdjust="0"/>
    <p:restoredTop sz="89450" autoAdjust="0"/>
  </p:normalViewPr>
  <p:slideViewPr>
    <p:cSldViewPr snapToGrid="0">
      <p:cViewPr varScale="1">
        <p:scale>
          <a:sx n="102" d="100"/>
          <a:sy n="102" d="100"/>
        </p:scale>
        <p:origin x="174" y="102"/>
      </p:cViewPr>
      <p:guideLst>
        <p:guide orient="horz" pos="2160"/>
        <p:guide pos="3840"/>
      </p:guideLst>
    </p:cSldViewPr>
  </p:slideViewPr>
  <p:outlineViewPr>
    <p:cViewPr>
      <p:scale>
        <a:sx n="33" d="100"/>
        <a:sy n="33" d="100"/>
      </p:scale>
      <p:origin x="0" y="-13500"/>
    </p:cViewPr>
  </p:outlineViewPr>
  <p:notesTextViewPr>
    <p:cViewPr>
      <p:scale>
        <a:sx n="100" d="100"/>
        <a:sy n="100" d="100"/>
      </p:scale>
      <p:origin x="0" y="0"/>
    </p:cViewPr>
  </p:notesTextViewPr>
  <p:sorterViewPr>
    <p:cViewPr>
      <p:scale>
        <a:sx n="152" d="100"/>
        <a:sy n="152" d="100"/>
      </p:scale>
      <p:origin x="0" y="-504"/>
    </p:cViewPr>
  </p:sorterViewPr>
  <p:notesViewPr>
    <p:cSldViewPr snapToGrid="0">
      <p:cViewPr varScale="1">
        <p:scale>
          <a:sx n="92" d="100"/>
          <a:sy n="92" d="100"/>
        </p:scale>
        <p:origin x="3732"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anna Stella" userId="00b05872-7be3-4546-86d6-a7b36ea0d535" providerId="ADAL" clId="{054661F3-D149-4E25-9AE8-B579706BC669}"/>
    <pc:docChg chg="undo custSel addSld delSld modSld sldOrd delMainMaster">
      <pc:chgData name="Marianna Stella" userId="00b05872-7be3-4546-86d6-a7b36ea0d535" providerId="ADAL" clId="{054661F3-D149-4E25-9AE8-B579706BC669}" dt="2021-03-28T17:50:36.039" v="871" actId="20577"/>
      <pc:docMkLst>
        <pc:docMk/>
      </pc:docMkLst>
      <pc:sldChg chg="del">
        <pc:chgData name="Marianna Stella" userId="00b05872-7be3-4546-86d6-a7b36ea0d535" providerId="ADAL" clId="{054661F3-D149-4E25-9AE8-B579706BC669}" dt="2021-03-22T19:46:44.913" v="2" actId="47"/>
        <pc:sldMkLst>
          <pc:docMk/>
          <pc:sldMk cId="2086961692" sldId="256"/>
        </pc:sldMkLst>
      </pc:sldChg>
      <pc:sldChg chg="add del">
        <pc:chgData name="Marianna Stella" userId="00b05872-7be3-4546-86d6-a7b36ea0d535" providerId="ADAL" clId="{054661F3-D149-4E25-9AE8-B579706BC669}" dt="2021-03-22T19:48:25.841" v="49" actId="47"/>
        <pc:sldMkLst>
          <pc:docMk/>
          <pc:sldMk cId="2795323025" sldId="269"/>
        </pc:sldMkLst>
      </pc:sldChg>
      <pc:sldChg chg="addSp delSp modSp del mod">
        <pc:chgData name="Marianna Stella" userId="00b05872-7be3-4546-86d6-a7b36ea0d535" providerId="ADAL" clId="{054661F3-D149-4E25-9AE8-B579706BC669}" dt="2021-03-28T17:38:36.387" v="238" actId="47"/>
        <pc:sldMkLst>
          <pc:docMk/>
          <pc:sldMk cId="3974312064" sldId="270"/>
        </pc:sldMkLst>
        <pc:spChg chg="del">
          <ac:chgData name="Marianna Stella" userId="00b05872-7be3-4546-86d6-a7b36ea0d535" providerId="ADAL" clId="{054661F3-D149-4E25-9AE8-B579706BC669}" dt="2021-03-22T20:02:46.074" v="141" actId="478"/>
          <ac:spMkLst>
            <pc:docMk/>
            <pc:sldMk cId="3974312064" sldId="270"/>
            <ac:spMk id="5" creationId="{00000000-0000-0000-0000-000000000000}"/>
          </ac:spMkLst>
        </pc:spChg>
        <pc:picChg chg="del">
          <ac:chgData name="Marianna Stella" userId="00b05872-7be3-4546-86d6-a7b36ea0d535" providerId="ADAL" clId="{054661F3-D149-4E25-9AE8-B579706BC669}" dt="2021-03-22T20:01:45.104" v="128" actId="478"/>
          <ac:picMkLst>
            <pc:docMk/>
            <pc:sldMk cId="3974312064" sldId="270"/>
            <ac:picMk id="3" creationId="{EC96CDD2-83D5-467C-BFE5-74BF7DCA6C43}"/>
          </ac:picMkLst>
        </pc:picChg>
        <pc:picChg chg="add mod">
          <ac:chgData name="Marianna Stella" userId="00b05872-7be3-4546-86d6-a7b36ea0d535" providerId="ADAL" clId="{054661F3-D149-4E25-9AE8-B579706BC669}" dt="2021-03-22T20:01:55.464" v="133" actId="1076"/>
          <ac:picMkLst>
            <pc:docMk/>
            <pc:sldMk cId="3974312064" sldId="270"/>
            <ac:picMk id="7" creationId="{26B0E521-C238-43EE-ADCA-5A178899CC85}"/>
          </ac:picMkLst>
        </pc:picChg>
      </pc:sldChg>
      <pc:sldChg chg="del">
        <pc:chgData name="Marianna Stella" userId="00b05872-7be3-4546-86d6-a7b36ea0d535" providerId="ADAL" clId="{054661F3-D149-4E25-9AE8-B579706BC669}" dt="2021-03-22T19:46:43.747" v="0" actId="47"/>
        <pc:sldMkLst>
          <pc:docMk/>
          <pc:sldMk cId="1573964080" sldId="299"/>
        </pc:sldMkLst>
      </pc:sldChg>
      <pc:sldChg chg="delSp modSp del mod">
        <pc:chgData name="Marianna Stella" userId="00b05872-7be3-4546-86d6-a7b36ea0d535" providerId="ADAL" clId="{054661F3-D149-4E25-9AE8-B579706BC669}" dt="2021-03-28T17:39:20.901" v="267" actId="47"/>
        <pc:sldMkLst>
          <pc:docMk/>
          <pc:sldMk cId="1703095540" sldId="300"/>
        </pc:sldMkLst>
        <pc:spChg chg="mod">
          <ac:chgData name="Marianna Stella" userId="00b05872-7be3-4546-86d6-a7b36ea0d535" providerId="ADAL" clId="{054661F3-D149-4E25-9AE8-B579706BC669}" dt="2021-03-28T17:38:45.004" v="250" actId="20577"/>
          <ac:spMkLst>
            <pc:docMk/>
            <pc:sldMk cId="1703095540" sldId="300"/>
            <ac:spMk id="2" creationId="{00000000-0000-0000-0000-000000000000}"/>
          </ac:spMkLst>
        </pc:spChg>
        <pc:spChg chg="mod">
          <ac:chgData name="Marianna Stella" userId="00b05872-7be3-4546-86d6-a7b36ea0d535" providerId="ADAL" clId="{054661F3-D149-4E25-9AE8-B579706BC669}" dt="2021-03-28T17:39:11.709" v="266" actId="20577"/>
          <ac:spMkLst>
            <pc:docMk/>
            <pc:sldMk cId="1703095540" sldId="300"/>
            <ac:spMk id="3" creationId="{00000000-0000-0000-0000-000000000000}"/>
          </ac:spMkLst>
        </pc:spChg>
        <pc:spChg chg="del">
          <ac:chgData name="Marianna Stella" userId="00b05872-7be3-4546-86d6-a7b36ea0d535" providerId="ADAL" clId="{054661F3-D149-4E25-9AE8-B579706BC669}" dt="2021-03-28T17:38:55.200" v="251" actId="478"/>
          <ac:spMkLst>
            <pc:docMk/>
            <pc:sldMk cId="1703095540" sldId="300"/>
            <ac:spMk id="5" creationId="{00000000-0000-0000-0000-000000000000}"/>
          </ac:spMkLst>
        </pc:spChg>
      </pc:sldChg>
      <pc:sldChg chg="del">
        <pc:chgData name="Marianna Stella" userId="00b05872-7be3-4546-86d6-a7b36ea0d535" providerId="ADAL" clId="{054661F3-D149-4E25-9AE8-B579706BC669}" dt="2021-03-22T19:46:52.099" v="4" actId="47"/>
        <pc:sldMkLst>
          <pc:docMk/>
          <pc:sldMk cId="3398241310" sldId="304"/>
        </pc:sldMkLst>
      </pc:sldChg>
      <pc:sldChg chg="addSp delSp modSp mod modNotesTx">
        <pc:chgData name="Marianna Stella" userId="00b05872-7be3-4546-86d6-a7b36ea0d535" providerId="ADAL" clId="{054661F3-D149-4E25-9AE8-B579706BC669}" dt="2021-03-28T17:49:28.245" v="850" actId="1076"/>
        <pc:sldMkLst>
          <pc:docMk/>
          <pc:sldMk cId="315838687" sldId="309"/>
        </pc:sldMkLst>
        <pc:spChg chg="del mod">
          <ac:chgData name="Marianna Stella" userId="00b05872-7be3-4546-86d6-a7b36ea0d535" providerId="ADAL" clId="{054661F3-D149-4E25-9AE8-B579706BC669}" dt="2021-03-28T17:42:54.134" v="539" actId="478"/>
          <ac:spMkLst>
            <pc:docMk/>
            <pc:sldMk cId="315838687" sldId="309"/>
            <ac:spMk id="3" creationId="{35591F5B-16FE-479E-9063-847E5737963B}"/>
          </ac:spMkLst>
        </pc:spChg>
        <pc:spChg chg="del">
          <ac:chgData name="Marianna Stella" userId="00b05872-7be3-4546-86d6-a7b36ea0d535" providerId="ADAL" clId="{054661F3-D149-4E25-9AE8-B579706BC669}" dt="2021-03-22T20:02:43.995" v="140" actId="478"/>
          <ac:spMkLst>
            <pc:docMk/>
            <pc:sldMk cId="315838687" sldId="309"/>
            <ac:spMk id="5" creationId="{00000000-0000-0000-0000-000000000000}"/>
          </ac:spMkLst>
        </pc:spChg>
        <pc:spChg chg="del">
          <ac:chgData name="Marianna Stella" userId="00b05872-7be3-4546-86d6-a7b36ea0d535" providerId="ADAL" clId="{054661F3-D149-4E25-9AE8-B579706BC669}" dt="2021-03-28T17:49:24.569" v="848" actId="478"/>
          <ac:spMkLst>
            <pc:docMk/>
            <pc:sldMk cId="315838687" sldId="309"/>
            <ac:spMk id="9" creationId="{00000000-0000-0000-0000-000000000000}"/>
          </ac:spMkLst>
        </pc:spChg>
        <pc:spChg chg="mod">
          <ac:chgData name="Marianna Stella" userId="00b05872-7be3-4546-86d6-a7b36ea0d535" providerId="ADAL" clId="{054661F3-D149-4E25-9AE8-B579706BC669}" dt="2021-03-28T17:43:03.506" v="541" actId="20577"/>
          <ac:spMkLst>
            <pc:docMk/>
            <pc:sldMk cId="315838687" sldId="309"/>
            <ac:spMk id="10" creationId="{00000000-0000-0000-0000-000000000000}"/>
          </ac:spMkLst>
        </pc:spChg>
        <pc:spChg chg="mod">
          <ac:chgData name="Marianna Stella" userId="00b05872-7be3-4546-86d6-a7b36ea0d535" providerId="ADAL" clId="{054661F3-D149-4E25-9AE8-B579706BC669}" dt="2021-03-28T17:48:57.008" v="844" actId="207"/>
          <ac:spMkLst>
            <pc:docMk/>
            <pc:sldMk cId="315838687" sldId="309"/>
            <ac:spMk id="12" creationId="{00000000-0000-0000-0000-000000000000}"/>
          </ac:spMkLst>
        </pc:spChg>
        <pc:picChg chg="del">
          <ac:chgData name="Marianna Stella" userId="00b05872-7be3-4546-86d6-a7b36ea0d535" providerId="ADAL" clId="{054661F3-D149-4E25-9AE8-B579706BC669}" dt="2021-03-22T19:56:10.448" v="55" actId="478"/>
          <ac:picMkLst>
            <pc:docMk/>
            <pc:sldMk cId="315838687" sldId="309"/>
            <ac:picMk id="4" creationId="{26E47455-751C-4E2D-8B34-4D48B53C562E}"/>
          </ac:picMkLst>
        </pc:picChg>
        <pc:picChg chg="add mod">
          <ac:chgData name="Marianna Stella" userId="00b05872-7be3-4546-86d6-a7b36ea0d535" providerId="ADAL" clId="{054661F3-D149-4E25-9AE8-B579706BC669}" dt="2021-03-28T17:49:28.245" v="850" actId="1076"/>
          <ac:picMkLst>
            <pc:docMk/>
            <pc:sldMk cId="315838687" sldId="309"/>
            <ac:picMk id="7" creationId="{00BF0705-80F0-470A-8038-7D4202BE86D1}"/>
          </ac:picMkLst>
        </pc:picChg>
      </pc:sldChg>
      <pc:sldChg chg="addSp delSp modSp mod">
        <pc:chgData name="Marianna Stella" userId="00b05872-7be3-4546-86d6-a7b36ea0d535" providerId="ADAL" clId="{054661F3-D149-4E25-9AE8-B579706BC669}" dt="2021-03-28T17:48:33.885" v="843" actId="1076"/>
        <pc:sldMkLst>
          <pc:docMk/>
          <pc:sldMk cId="3460582320" sldId="310"/>
        </pc:sldMkLst>
        <pc:spChg chg="del">
          <ac:chgData name="Marianna Stella" userId="00b05872-7be3-4546-86d6-a7b36ea0d535" providerId="ADAL" clId="{054661F3-D149-4E25-9AE8-B579706BC669}" dt="2021-03-28T17:43:12.582" v="545" actId="478"/>
          <ac:spMkLst>
            <pc:docMk/>
            <pc:sldMk cId="3460582320" sldId="310"/>
            <ac:spMk id="3" creationId="{212EFC65-6C45-4556-8A61-FAF943093793}"/>
          </ac:spMkLst>
        </pc:spChg>
        <pc:spChg chg="del">
          <ac:chgData name="Marianna Stella" userId="00b05872-7be3-4546-86d6-a7b36ea0d535" providerId="ADAL" clId="{054661F3-D149-4E25-9AE8-B579706BC669}" dt="2021-03-22T20:02:40.680" v="139" actId="478"/>
          <ac:spMkLst>
            <pc:docMk/>
            <pc:sldMk cId="3460582320" sldId="310"/>
            <ac:spMk id="5" creationId="{00000000-0000-0000-0000-000000000000}"/>
          </ac:spMkLst>
        </pc:spChg>
        <pc:spChg chg="mod">
          <ac:chgData name="Marianna Stella" userId="00b05872-7be3-4546-86d6-a7b36ea0d535" providerId="ADAL" clId="{054661F3-D149-4E25-9AE8-B579706BC669}" dt="2021-03-28T17:43:08.414" v="544" actId="20577"/>
          <ac:spMkLst>
            <pc:docMk/>
            <pc:sldMk cId="3460582320" sldId="310"/>
            <ac:spMk id="10" creationId="{00000000-0000-0000-0000-000000000000}"/>
          </ac:spMkLst>
        </pc:spChg>
        <pc:spChg chg="mod">
          <ac:chgData name="Marianna Stella" userId="00b05872-7be3-4546-86d6-a7b36ea0d535" providerId="ADAL" clId="{054661F3-D149-4E25-9AE8-B579706BC669}" dt="2021-03-28T17:48:20.539" v="840" actId="20577"/>
          <ac:spMkLst>
            <pc:docMk/>
            <pc:sldMk cId="3460582320" sldId="310"/>
            <ac:spMk id="12" creationId="{00000000-0000-0000-0000-000000000000}"/>
          </ac:spMkLst>
        </pc:spChg>
        <pc:picChg chg="del">
          <ac:chgData name="Marianna Stella" userId="00b05872-7be3-4546-86d6-a7b36ea0d535" providerId="ADAL" clId="{054661F3-D149-4E25-9AE8-B579706BC669}" dt="2021-03-22T19:56:09.001" v="54" actId="478"/>
          <ac:picMkLst>
            <pc:docMk/>
            <pc:sldMk cId="3460582320" sldId="310"/>
            <ac:picMk id="2" creationId="{C5AB6834-4B2F-43C7-BFD8-131F1AE3EF16}"/>
          </ac:picMkLst>
        </pc:picChg>
        <pc:picChg chg="add mod">
          <ac:chgData name="Marianna Stella" userId="00b05872-7be3-4546-86d6-a7b36ea0d535" providerId="ADAL" clId="{054661F3-D149-4E25-9AE8-B579706BC669}" dt="2021-03-28T17:48:33.885" v="843" actId="1076"/>
          <ac:picMkLst>
            <pc:docMk/>
            <pc:sldMk cId="3460582320" sldId="310"/>
            <ac:picMk id="7" creationId="{9E2D7FA5-319A-4B10-8D79-6E151582A59E}"/>
          </ac:picMkLst>
        </pc:picChg>
      </pc:sldChg>
      <pc:sldChg chg="del">
        <pc:chgData name="Marianna Stella" userId="00b05872-7be3-4546-86d6-a7b36ea0d535" providerId="ADAL" clId="{054661F3-D149-4E25-9AE8-B579706BC669}" dt="2021-03-22T19:48:35.212" v="52" actId="47"/>
        <pc:sldMkLst>
          <pc:docMk/>
          <pc:sldMk cId="3130654410" sldId="313"/>
        </pc:sldMkLst>
      </pc:sldChg>
      <pc:sldChg chg="del">
        <pc:chgData name="Marianna Stella" userId="00b05872-7be3-4546-86d6-a7b36ea0d535" providerId="ADAL" clId="{054661F3-D149-4E25-9AE8-B579706BC669}" dt="2021-03-22T19:47:36.242" v="41" actId="47"/>
        <pc:sldMkLst>
          <pc:docMk/>
          <pc:sldMk cId="652385662" sldId="315"/>
        </pc:sldMkLst>
      </pc:sldChg>
      <pc:sldChg chg="addSp delSp modSp mod">
        <pc:chgData name="Marianna Stella" userId="00b05872-7be3-4546-86d6-a7b36ea0d535" providerId="ADAL" clId="{054661F3-D149-4E25-9AE8-B579706BC669}" dt="2021-03-28T17:49:51.763" v="856" actId="27636"/>
        <pc:sldMkLst>
          <pc:docMk/>
          <pc:sldMk cId="66290058" sldId="316"/>
        </pc:sldMkLst>
        <pc:spChg chg="mod">
          <ac:chgData name="Marianna Stella" userId="00b05872-7be3-4546-86d6-a7b36ea0d535" providerId="ADAL" clId="{054661F3-D149-4E25-9AE8-B579706BC669}" dt="2021-03-28T17:42:27.047" v="536" actId="27636"/>
          <ac:spMkLst>
            <pc:docMk/>
            <pc:sldMk cId="66290058" sldId="316"/>
            <ac:spMk id="38914" creationId="{00000000-0000-0000-0000-000000000000}"/>
          </ac:spMkLst>
        </pc:spChg>
        <pc:spChg chg="mod">
          <ac:chgData name="Marianna Stella" userId="00b05872-7be3-4546-86d6-a7b36ea0d535" providerId="ADAL" clId="{054661F3-D149-4E25-9AE8-B579706BC669}" dt="2021-03-28T17:49:51.763" v="856" actId="27636"/>
          <ac:spMkLst>
            <pc:docMk/>
            <pc:sldMk cId="66290058" sldId="316"/>
            <ac:spMk id="38915" creationId="{00000000-0000-0000-0000-000000000000}"/>
          </ac:spMkLst>
        </pc:spChg>
        <pc:picChg chg="add mod">
          <ac:chgData name="Marianna Stella" userId="00b05872-7be3-4546-86d6-a7b36ea0d535" providerId="ADAL" clId="{054661F3-D149-4E25-9AE8-B579706BC669}" dt="2021-03-22T20:00:28.783" v="82" actId="14100"/>
          <ac:picMkLst>
            <pc:docMk/>
            <pc:sldMk cId="66290058" sldId="316"/>
            <ac:picMk id="3" creationId="{BC78664E-58B1-4F20-B9AE-FD6E345D3DE8}"/>
          </ac:picMkLst>
        </pc:picChg>
        <pc:picChg chg="del">
          <ac:chgData name="Marianna Stella" userId="00b05872-7be3-4546-86d6-a7b36ea0d535" providerId="ADAL" clId="{054661F3-D149-4E25-9AE8-B579706BC669}" dt="2021-03-22T20:00:12.415" v="73" actId="478"/>
          <ac:picMkLst>
            <pc:docMk/>
            <pc:sldMk cId="66290058" sldId="316"/>
            <ac:picMk id="6" creationId="{6BA10E86-BD9C-4675-9516-001127F080C5}"/>
          </ac:picMkLst>
        </pc:picChg>
      </pc:sldChg>
      <pc:sldChg chg="del">
        <pc:chgData name="Marianna Stella" userId="00b05872-7be3-4546-86d6-a7b36ea0d535" providerId="ADAL" clId="{054661F3-D149-4E25-9AE8-B579706BC669}" dt="2021-03-22T19:46:45.448" v="3" actId="47"/>
        <pc:sldMkLst>
          <pc:docMk/>
          <pc:sldMk cId="1565973418" sldId="318"/>
        </pc:sldMkLst>
      </pc:sldChg>
      <pc:sldChg chg="delSp modSp del mod modNotesTx">
        <pc:chgData name="Marianna Stella" userId="00b05872-7be3-4546-86d6-a7b36ea0d535" providerId="ADAL" clId="{054661F3-D149-4E25-9AE8-B579706BC669}" dt="2021-03-28T17:37:54.369" v="236" actId="47"/>
        <pc:sldMkLst>
          <pc:docMk/>
          <pc:sldMk cId="3622247261" sldId="321"/>
        </pc:sldMkLst>
        <pc:spChg chg="mod">
          <ac:chgData name="Marianna Stella" userId="00b05872-7be3-4546-86d6-a7b36ea0d535" providerId="ADAL" clId="{054661F3-D149-4E25-9AE8-B579706BC669}" dt="2021-03-28T17:37:44.467" v="235" actId="20577"/>
          <ac:spMkLst>
            <pc:docMk/>
            <pc:sldMk cId="3622247261" sldId="321"/>
            <ac:spMk id="2" creationId="{21539C5D-A100-49DE-B728-D26AD1CE9DED}"/>
          </ac:spMkLst>
        </pc:spChg>
        <pc:picChg chg="del mod">
          <ac:chgData name="Marianna Stella" userId="00b05872-7be3-4546-86d6-a7b36ea0d535" providerId="ADAL" clId="{054661F3-D149-4E25-9AE8-B579706BC669}" dt="2021-03-28T17:37:39.141" v="234" actId="478"/>
          <ac:picMkLst>
            <pc:docMk/>
            <pc:sldMk cId="3622247261" sldId="321"/>
            <ac:picMk id="5" creationId="{14DE93ED-8674-468B-84B6-0BBA0057DA97}"/>
          </ac:picMkLst>
        </pc:picChg>
      </pc:sldChg>
      <pc:sldChg chg="del">
        <pc:chgData name="Marianna Stella" userId="00b05872-7be3-4546-86d6-a7b36ea0d535" providerId="ADAL" clId="{054661F3-D149-4E25-9AE8-B579706BC669}" dt="2021-03-22T19:48:24.749" v="47" actId="47"/>
        <pc:sldMkLst>
          <pc:docMk/>
          <pc:sldMk cId="2619562938" sldId="323"/>
        </pc:sldMkLst>
      </pc:sldChg>
      <pc:sldChg chg="del">
        <pc:chgData name="Marianna Stella" userId="00b05872-7be3-4546-86d6-a7b36ea0d535" providerId="ADAL" clId="{054661F3-D149-4E25-9AE8-B579706BC669}" dt="2021-03-22T19:48:35.539" v="53" actId="47"/>
        <pc:sldMkLst>
          <pc:docMk/>
          <pc:sldMk cId="2936753798" sldId="324"/>
        </pc:sldMkLst>
      </pc:sldChg>
      <pc:sldChg chg="del">
        <pc:chgData name="Marianna Stella" userId="00b05872-7be3-4546-86d6-a7b36ea0d535" providerId="ADAL" clId="{054661F3-D149-4E25-9AE8-B579706BC669}" dt="2021-03-22T19:47:47.509" v="42" actId="47"/>
        <pc:sldMkLst>
          <pc:docMk/>
          <pc:sldMk cId="3698329949" sldId="325"/>
        </pc:sldMkLst>
      </pc:sldChg>
      <pc:sldChg chg="delSp mod">
        <pc:chgData name="Marianna Stella" userId="00b05872-7be3-4546-86d6-a7b36ea0d535" providerId="ADAL" clId="{054661F3-D149-4E25-9AE8-B579706BC669}" dt="2021-03-28T17:43:41.357" v="549" actId="478"/>
        <pc:sldMkLst>
          <pc:docMk/>
          <pc:sldMk cId="2953049240" sldId="326"/>
        </pc:sldMkLst>
        <pc:spChg chg="del">
          <ac:chgData name="Marianna Stella" userId="00b05872-7be3-4546-86d6-a7b36ea0d535" providerId="ADAL" clId="{054661F3-D149-4E25-9AE8-B579706BC669}" dt="2021-03-22T20:02:24.299" v="134" actId="478"/>
          <ac:spMkLst>
            <pc:docMk/>
            <pc:sldMk cId="2953049240" sldId="326"/>
            <ac:spMk id="2" creationId="{00000000-0000-0000-0000-000000000000}"/>
          </ac:spMkLst>
        </pc:spChg>
        <pc:spChg chg="del">
          <ac:chgData name="Marianna Stella" userId="00b05872-7be3-4546-86d6-a7b36ea0d535" providerId="ADAL" clId="{054661F3-D149-4E25-9AE8-B579706BC669}" dt="2021-03-28T17:43:41.357" v="549" actId="478"/>
          <ac:spMkLst>
            <pc:docMk/>
            <pc:sldMk cId="2953049240" sldId="326"/>
            <ac:spMk id="5" creationId="{00000000-0000-0000-0000-000000000000}"/>
          </ac:spMkLst>
        </pc:spChg>
      </pc:sldChg>
      <pc:sldChg chg="delSp modSp mod">
        <pc:chgData name="Marianna Stella" userId="00b05872-7be3-4546-86d6-a7b36ea0d535" providerId="ADAL" clId="{054661F3-D149-4E25-9AE8-B579706BC669}" dt="2021-03-28T17:43:43.625" v="551" actId="478"/>
        <pc:sldMkLst>
          <pc:docMk/>
          <pc:sldMk cId="3156601260" sldId="327"/>
        </pc:sldMkLst>
        <pc:spChg chg="del">
          <ac:chgData name="Marianna Stella" userId="00b05872-7be3-4546-86d6-a7b36ea0d535" providerId="ADAL" clId="{054661F3-D149-4E25-9AE8-B579706BC669}" dt="2021-03-22T20:02:27.003" v="135" actId="478"/>
          <ac:spMkLst>
            <pc:docMk/>
            <pc:sldMk cId="3156601260" sldId="327"/>
            <ac:spMk id="2" creationId="{00000000-0000-0000-0000-000000000000}"/>
          </ac:spMkLst>
        </pc:spChg>
        <pc:spChg chg="del mod">
          <ac:chgData name="Marianna Stella" userId="00b05872-7be3-4546-86d6-a7b36ea0d535" providerId="ADAL" clId="{054661F3-D149-4E25-9AE8-B579706BC669}" dt="2021-03-28T17:43:43.625" v="551" actId="478"/>
          <ac:spMkLst>
            <pc:docMk/>
            <pc:sldMk cId="3156601260" sldId="327"/>
            <ac:spMk id="5" creationId="{00000000-0000-0000-0000-000000000000}"/>
          </ac:spMkLst>
        </pc:spChg>
      </pc:sldChg>
      <pc:sldChg chg="del">
        <pc:chgData name="Marianna Stella" userId="00b05872-7be3-4546-86d6-a7b36ea0d535" providerId="ADAL" clId="{054661F3-D149-4E25-9AE8-B579706BC669}" dt="2021-03-22T19:48:33.852" v="51" actId="47"/>
        <pc:sldMkLst>
          <pc:docMk/>
          <pc:sldMk cId="3902566520" sldId="328"/>
        </pc:sldMkLst>
      </pc:sldChg>
      <pc:sldChg chg="add del">
        <pc:chgData name="Marianna Stella" userId="00b05872-7be3-4546-86d6-a7b36ea0d535" providerId="ADAL" clId="{054661F3-D149-4E25-9AE8-B579706BC669}" dt="2021-03-22T19:48:25.291" v="48" actId="47"/>
        <pc:sldMkLst>
          <pc:docMk/>
          <pc:sldMk cId="993958167" sldId="329"/>
        </pc:sldMkLst>
      </pc:sldChg>
      <pc:sldChg chg="addSp delSp modSp mod">
        <pc:chgData name="Marianna Stella" userId="00b05872-7be3-4546-86d6-a7b36ea0d535" providerId="ADAL" clId="{054661F3-D149-4E25-9AE8-B579706BC669}" dt="2021-03-28T17:43:15.168" v="546" actId="478"/>
        <pc:sldMkLst>
          <pc:docMk/>
          <pc:sldMk cId="484257444" sldId="332"/>
        </pc:sldMkLst>
        <pc:spChg chg="del">
          <ac:chgData name="Marianna Stella" userId="00b05872-7be3-4546-86d6-a7b36ea0d535" providerId="ADAL" clId="{054661F3-D149-4E25-9AE8-B579706BC669}" dt="2021-03-28T17:43:15.168" v="546" actId="478"/>
          <ac:spMkLst>
            <pc:docMk/>
            <pc:sldMk cId="484257444" sldId="332"/>
            <ac:spMk id="2" creationId="{042C1AE9-79CD-4EE5-8309-5F826CAEE0B0}"/>
          </ac:spMkLst>
        </pc:spChg>
        <pc:spChg chg="del">
          <ac:chgData name="Marianna Stella" userId="00b05872-7be3-4546-86d6-a7b36ea0d535" providerId="ADAL" clId="{054661F3-D149-4E25-9AE8-B579706BC669}" dt="2021-03-22T20:02:38.555" v="138" actId="478"/>
          <ac:spMkLst>
            <pc:docMk/>
            <pc:sldMk cId="484257444" sldId="332"/>
            <ac:spMk id="5" creationId="{00000000-0000-0000-0000-000000000000}"/>
          </ac:spMkLst>
        </pc:spChg>
        <pc:picChg chg="del">
          <ac:chgData name="Marianna Stella" userId="00b05872-7be3-4546-86d6-a7b36ea0d535" providerId="ADAL" clId="{054661F3-D149-4E25-9AE8-B579706BC669}" dt="2021-03-22T19:57:03.023" v="66" actId="478"/>
          <ac:picMkLst>
            <pc:docMk/>
            <pc:sldMk cId="484257444" sldId="332"/>
            <ac:picMk id="3" creationId="{EC96CDD2-83D5-467C-BFE5-74BF7DCA6C43}"/>
          </ac:picMkLst>
        </pc:picChg>
        <pc:picChg chg="add mod">
          <ac:chgData name="Marianna Stella" userId="00b05872-7be3-4546-86d6-a7b36ea0d535" providerId="ADAL" clId="{054661F3-D149-4E25-9AE8-B579706BC669}" dt="2021-03-22T19:57:22.888" v="72" actId="14100"/>
          <ac:picMkLst>
            <pc:docMk/>
            <pc:sldMk cId="484257444" sldId="332"/>
            <ac:picMk id="7" creationId="{2523DD2D-7CE7-4403-93DE-0DB1874CD3EF}"/>
          </ac:picMkLst>
        </pc:picChg>
      </pc:sldChg>
      <pc:sldChg chg="delSp modSp mod modNotesTx">
        <pc:chgData name="Marianna Stella" userId="00b05872-7be3-4546-86d6-a7b36ea0d535" providerId="ADAL" clId="{054661F3-D149-4E25-9AE8-B579706BC669}" dt="2021-03-28T17:49:20.173" v="847" actId="14100"/>
        <pc:sldMkLst>
          <pc:docMk/>
          <pc:sldMk cId="870155122" sldId="333"/>
        </pc:sldMkLst>
        <pc:spChg chg="del">
          <ac:chgData name="Marianna Stella" userId="00b05872-7be3-4546-86d6-a7b36ea0d535" providerId="ADAL" clId="{054661F3-D149-4E25-9AE8-B579706BC669}" dt="2021-03-28T17:43:18.134" v="547" actId="478"/>
          <ac:spMkLst>
            <pc:docMk/>
            <pc:sldMk cId="870155122" sldId="333"/>
            <ac:spMk id="3" creationId="{35591F5B-16FE-479E-9063-847E5737963B}"/>
          </ac:spMkLst>
        </pc:spChg>
        <pc:spChg chg="del">
          <ac:chgData name="Marianna Stella" userId="00b05872-7be3-4546-86d6-a7b36ea0d535" providerId="ADAL" clId="{054661F3-D149-4E25-9AE8-B579706BC669}" dt="2021-03-22T20:02:35.842" v="137" actId="478"/>
          <ac:spMkLst>
            <pc:docMk/>
            <pc:sldMk cId="870155122" sldId="333"/>
            <ac:spMk id="5" creationId="{00000000-0000-0000-0000-000000000000}"/>
          </ac:spMkLst>
        </pc:spChg>
        <pc:spChg chg="del">
          <ac:chgData name="Marianna Stella" userId="00b05872-7be3-4546-86d6-a7b36ea0d535" providerId="ADAL" clId="{054661F3-D149-4E25-9AE8-B579706BC669}" dt="2021-03-28T17:49:17.778" v="846" actId="478"/>
          <ac:spMkLst>
            <pc:docMk/>
            <pc:sldMk cId="870155122" sldId="333"/>
            <ac:spMk id="9" creationId="{00000000-0000-0000-0000-000000000000}"/>
          </ac:spMkLst>
        </pc:spChg>
        <pc:picChg chg="mod">
          <ac:chgData name="Marianna Stella" userId="00b05872-7be3-4546-86d6-a7b36ea0d535" providerId="ADAL" clId="{054661F3-D149-4E25-9AE8-B579706BC669}" dt="2021-03-28T17:49:20.173" v="847" actId="14100"/>
          <ac:picMkLst>
            <pc:docMk/>
            <pc:sldMk cId="870155122" sldId="333"/>
            <ac:picMk id="2050" creationId="{6656825A-4279-4365-9ABE-F7D8D9F3224E}"/>
          </ac:picMkLst>
        </pc:picChg>
      </pc:sldChg>
      <pc:sldChg chg="delSp mod">
        <pc:chgData name="Marianna Stella" userId="00b05872-7be3-4546-86d6-a7b36ea0d535" providerId="ADAL" clId="{054661F3-D149-4E25-9AE8-B579706BC669}" dt="2021-03-28T17:43:24.953" v="548" actId="478"/>
        <pc:sldMkLst>
          <pc:docMk/>
          <pc:sldMk cId="377503144" sldId="334"/>
        </pc:sldMkLst>
        <pc:spChg chg="del">
          <ac:chgData name="Marianna Stella" userId="00b05872-7be3-4546-86d6-a7b36ea0d535" providerId="ADAL" clId="{054661F3-D149-4E25-9AE8-B579706BC669}" dt="2021-03-28T17:43:24.953" v="548" actId="478"/>
          <ac:spMkLst>
            <pc:docMk/>
            <pc:sldMk cId="377503144" sldId="334"/>
            <ac:spMk id="3" creationId="{212EFC65-6C45-4556-8A61-FAF943093793}"/>
          </ac:spMkLst>
        </pc:spChg>
        <pc:spChg chg="del">
          <ac:chgData name="Marianna Stella" userId="00b05872-7be3-4546-86d6-a7b36ea0d535" providerId="ADAL" clId="{054661F3-D149-4E25-9AE8-B579706BC669}" dt="2021-03-22T20:02:33.166" v="136" actId="478"/>
          <ac:spMkLst>
            <pc:docMk/>
            <pc:sldMk cId="377503144" sldId="334"/>
            <ac:spMk id="5" creationId="{00000000-0000-0000-0000-000000000000}"/>
          </ac:spMkLst>
        </pc:spChg>
      </pc:sldChg>
      <pc:sldChg chg="modSp add del mod">
        <pc:chgData name="Marianna Stella" userId="00b05872-7be3-4546-86d6-a7b36ea0d535" providerId="ADAL" clId="{054661F3-D149-4E25-9AE8-B579706BC669}" dt="2021-03-22T20:06:07.829" v="155"/>
        <pc:sldMkLst>
          <pc:docMk/>
          <pc:sldMk cId="3862856156" sldId="335"/>
        </pc:sldMkLst>
        <pc:spChg chg="mod">
          <ac:chgData name="Marianna Stella" userId="00b05872-7be3-4546-86d6-a7b36ea0d535" providerId="ADAL" clId="{054661F3-D149-4E25-9AE8-B579706BC669}" dt="2021-03-22T20:06:07.829" v="155"/>
          <ac:spMkLst>
            <pc:docMk/>
            <pc:sldMk cId="3862856156" sldId="335"/>
            <ac:spMk id="3" creationId="{00000000-0000-0000-0000-000000000000}"/>
          </ac:spMkLst>
        </pc:spChg>
        <pc:spChg chg="mod">
          <ac:chgData name="Marianna Stella" userId="00b05872-7be3-4546-86d6-a7b36ea0d535" providerId="ADAL" clId="{054661F3-D149-4E25-9AE8-B579706BC669}" dt="2021-03-22T20:06:07.829" v="155"/>
          <ac:spMkLst>
            <pc:docMk/>
            <pc:sldMk cId="3862856156" sldId="335"/>
            <ac:spMk id="4" creationId="{00000000-0000-0000-0000-000000000000}"/>
          </ac:spMkLst>
        </pc:spChg>
      </pc:sldChg>
      <pc:sldChg chg="delSp modSp add mod ord">
        <pc:chgData name="Marianna Stella" userId="00b05872-7be3-4546-86d6-a7b36ea0d535" providerId="ADAL" clId="{054661F3-D149-4E25-9AE8-B579706BC669}" dt="2021-03-28T17:50:36.039" v="871" actId="20577"/>
        <pc:sldMkLst>
          <pc:docMk/>
          <pc:sldMk cId="3135392849" sldId="336"/>
        </pc:sldMkLst>
        <pc:spChg chg="del">
          <ac:chgData name="Marianna Stella" userId="00b05872-7be3-4546-86d6-a7b36ea0d535" providerId="ADAL" clId="{054661F3-D149-4E25-9AE8-B579706BC669}" dt="2021-03-28T17:42:50.049" v="537" actId="478"/>
          <ac:spMkLst>
            <pc:docMk/>
            <pc:sldMk cId="3135392849" sldId="336"/>
            <ac:spMk id="2" creationId="{042C1AE9-79CD-4EE5-8309-5F826CAEE0B0}"/>
          </ac:spMkLst>
        </pc:spChg>
        <pc:spChg chg="mod">
          <ac:chgData name="Marianna Stella" userId="00b05872-7be3-4546-86d6-a7b36ea0d535" providerId="ADAL" clId="{054661F3-D149-4E25-9AE8-B579706BC669}" dt="2021-03-28T17:50:36.039" v="871" actId="20577"/>
          <ac:spMkLst>
            <pc:docMk/>
            <pc:sldMk cId="3135392849" sldId="336"/>
            <ac:spMk id="12" creationId="{00000000-0000-0000-0000-000000000000}"/>
          </ac:spMkLst>
        </pc:spChg>
      </pc:sldChg>
      <pc:sldChg chg="delSp modSp new mod setBg">
        <pc:chgData name="Marianna Stella" userId="00b05872-7be3-4546-86d6-a7b36ea0d535" providerId="ADAL" clId="{054661F3-D149-4E25-9AE8-B579706BC669}" dt="2021-03-28T17:50:08.087" v="864" actId="403"/>
        <pc:sldMkLst>
          <pc:docMk/>
          <pc:sldMk cId="3257535699" sldId="337"/>
        </pc:sldMkLst>
        <pc:spChg chg="del">
          <ac:chgData name="Marianna Stella" userId="00b05872-7be3-4546-86d6-a7b36ea0d535" providerId="ADAL" clId="{054661F3-D149-4E25-9AE8-B579706BC669}" dt="2021-03-28T17:39:49.505" v="315" actId="478"/>
          <ac:spMkLst>
            <pc:docMk/>
            <pc:sldMk cId="3257535699" sldId="337"/>
            <ac:spMk id="2" creationId="{AD5AA12D-0877-45B0-B8CA-D3597DF32DC2}"/>
          </ac:spMkLst>
        </pc:spChg>
        <pc:spChg chg="del">
          <ac:chgData name="Marianna Stella" userId="00b05872-7be3-4546-86d6-a7b36ea0d535" providerId="ADAL" clId="{054661F3-D149-4E25-9AE8-B579706BC669}" dt="2021-03-28T17:40:28.120" v="409" actId="478"/>
          <ac:spMkLst>
            <pc:docMk/>
            <pc:sldMk cId="3257535699" sldId="337"/>
            <ac:spMk id="3" creationId="{9440ADC6-5A34-4465-AB15-2F97649A8829}"/>
          </ac:spMkLst>
        </pc:spChg>
        <pc:spChg chg="mod">
          <ac:chgData name="Marianna Stella" userId="00b05872-7be3-4546-86d6-a7b36ea0d535" providerId="ADAL" clId="{054661F3-D149-4E25-9AE8-B579706BC669}" dt="2021-03-28T17:41:31.520" v="416" actId="207"/>
          <ac:spMkLst>
            <pc:docMk/>
            <pc:sldMk cId="3257535699" sldId="337"/>
            <ac:spMk id="5" creationId="{8DD17AD3-23F0-43CD-B862-292146BC86B1}"/>
          </ac:spMkLst>
        </pc:spChg>
        <pc:spChg chg="mod">
          <ac:chgData name="Marianna Stella" userId="00b05872-7be3-4546-86d6-a7b36ea0d535" providerId="ADAL" clId="{054661F3-D149-4E25-9AE8-B579706BC669}" dt="2021-03-28T17:50:05.386" v="863" actId="1076"/>
          <ac:spMkLst>
            <pc:docMk/>
            <pc:sldMk cId="3257535699" sldId="337"/>
            <ac:spMk id="6" creationId="{0F4F5F38-6D51-4CD5-AAF2-2D0147D6E2F9}"/>
          </ac:spMkLst>
        </pc:spChg>
        <pc:spChg chg="mod">
          <ac:chgData name="Marianna Stella" userId="00b05872-7be3-4546-86d6-a7b36ea0d535" providerId="ADAL" clId="{054661F3-D149-4E25-9AE8-B579706BC669}" dt="2021-03-28T17:50:08.087" v="864" actId="403"/>
          <ac:spMkLst>
            <pc:docMk/>
            <pc:sldMk cId="3257535699" sldId="337"/>
            <ac:spMk id="7" creationId="{0F6DB3AA-C4B9-4B40-8B3A-4DBDDF60024D}"/>
          </ac:spMkLst>
        </pc:spChg>
      </pc:sldChg>
      <pc:sldMasterChg chg="del delSldLayout">
        <pc:chgData name="Marianna Stella" userId="00b05872-7be3-4546-86d6-a7b36ea0d535" providerId="ADAL" clId="{054661F3-D149-4E25-9AE8-B579706BC669}" dt="2021-03-28T17:37:54.369" v="236" actId="47"/>
        <pc:sldMasterMkLst>
          <pc:docMk/>
          <pc:sldMasterMk cId="1983329536" sldId="2147483648"/>
        </pc:sldMasterMkLst>
        <pc:sldLayoutChg chg="del">
          <pc:chgData name="Marianna Stella" userId="00b05872-7be3-4546-86d6-a7b36ea0d535" providerId="ADAL" clId="{054661F3-D149-4E25-9AE8-B579706BC669}" dt="2021-03-28T17:37:54.369" v="236" actId="47"/>
          <pc:sldLayoutMkLst>
            <pc:docMk/>
            <pc:sldMasterMk cId="1983329536" sldId="2147483648"/>
            <pc:sldLayoutMk cId="1513809877" sldId="2147483649"/>
          </pc:sldLayoutMkLst>
        </pc:sldLayoutChg>
        <pc:sldLayoutChg chg="del">
          <pc:chgData name="Marianna Stella" userId="00b05872-7be3-4546-86d6-a7b36ea0d535" providerId="ADAL" clId="{054661F3-D149-4E25-9AE8-B579706BC669}" dt="2021-03-28T17:37:54.369" v="236" actId="47"/>
          <pc:sldLayoutMkLst>
            <pc:docMk/>
            <pc:sldMasterMk cId="1983329536" sldId="2147483648"/>
            <pc:sldLayoutMk cId="165022224" sldId="2147483653"/>
          </pc:sldLayoutMkLst>
        </pc:sldLayoutChg>
        <pc:sldLayoutChg chg="del">
          <pc:chgData name="Marianna Stella" userId="00b05872-7be3-4546-86d6-a7b36ea0d535" providerId="ADAL" clId="{054661F3-D149-4E25-9AE8-B579706BC669}" dt="2021-03-28T17:37:54.369" v="236" actId="47"/>
          <pc:sldLayoutMkLst>
            <pc:docMk/>
            <pc:sldMasterMk cId="1983329536" sldId="2147483648"/>
            <pc:sldLayoutMk cId="2582485943" sldId="2147483660"/>
          </pc:sldLayoutMkLst>
        </pc:sldLayoutChg>
        <pc:sldLayoutChg chg="del">
          <pc:chgData name="Marianna Stella" userId="00b05872-7be3-4546-86d6-a7b36ea0d535" providerId="ADAL" clId="{054661F3-D149-4E25-9AE8-B579706BC669}" dt="2021-03-28T17:37:54.369" v="236" actId="47"/>
          <pc:sldLayoutMkLst>
            <pc:docMk/>
            <pc:sldMasterMk cId="1983329536" sldId="2147483648"/>
            <pc:sldLayoutMk cId="3036409633" sldId="2147483661"/>
          </pc:sldLayoutMkLst>
        </pc:sldLayoutChg>
        <pc:sldLayoutChg chg="del">
          <pc:chgData name="Marianna Stella" userId="00b05872-7be3-4546-86d6-a7b36ea0d535" providerId="ADAL" clId="{054661F3-D149-4E25-9AE8-B579706BC669}" dt="2021-03-28T17:37:54.369" v="236" actId="47"/>
          <pc:sldLayoutMkLst>
            <pc:docMk/>
            <pc:sldMasterMk cId="1983329536" sldId="2147483648"/>
            <pc:sldLayoutMk cId="45507977" sldId="2147483662"/>
          </pc:sldLayoutMkLst>
        </pc:sldLayoutChg>
        <pc:sldLayoutChg chg="del">
          <pc:chgData name="Marianna Stella" userId="00b05872-7be3-4546-86d6-a7b36ea0d535" providerId="ADAL" clId="{054661F3-D149-4E25-9AE8-B579706BC669}" dt="2021-03-28T17:37:54.369" v="236" actId="47"/>
          <pc:sldLayoutMkLst>
            <pc:docMk/>
            <pc:sldMasterMk cId="1983329536" sldId="2147483648"/>
            <pc:sldLayoutMk cId="637910142" sldId="2147483663"/>
          </pc:sldLayoutMkLst>
        </pc:sldLayoutChg>
        <pc:sldLayoutChg chg="del">
          <pc:chgData name="Marianna Stella" userId="00b05872-7be3-4546-86d6-a7b36ea0d535" providerId="ADAL" clId="{054661F3-D149-4E25-9AE8-B579706BC669}" dt="2021-03-28T17:37:54.369" v="236" actId="47"/>
          <pc:sldLayoutMkLst>
            <pc:docMk/>
            <pc:sldMasterMk cId="1983329536" sldId="2147483648"/>
            <pc:sldLayoutMk cId="787721144" sldId="2147483664"/>
          </pc:sldLayoutMkLst>
        </pc:sldLayoutChg>
        <pc:sldLayoutChg chg="del">
          <pc:chgData name="Marianna Stella" userId="00b05872-7be3-4546-86d6-a7b36ea0d535" providerId="ADAL" clId="{054661F3-D149-4E25-9AE8-B579706BC669}" dt="2021-03-22T19:46:43.747" v="0" actId="47"/>
          <pc:sldLayoutMkLst>
            <pc:docMk/>
            <pc:sldMasterMk cId="1983329536" sldId="2147483648"/>
            <pc:sldLayoutMk cId="2803760497" sldId="2147483669"/>
          </pc:sldLayoutMkLst>
        </pc:sldLayoutChg>
        <pc:sldLayoutChg chg="del">
          <pc:chgData name="Marianna Stella" userId="00b05872-7be3-4546-86d6-a7b36ea0d535" providerId="ADAL" clId="{054661F3-D149-4E25-9AE8-B579706BC669}" dt="2021-03-22T19:46:44.423" v="1" actId="47"/>
          <pc:sldLayoutMkLst>
            <pc:docMk/>
            <pc:sldMasterMk cId="1983329536" sldId="2147483648"/>
            <pc:sldLayoutMk cId="3587592414" sldId="2147483670"/>
          </pc:sldLayoutMkLst>
        </pc:sldLayoutChg>
        <pc:sldLayoutChg chg="del">
          <pc:chgData name="Marianna Stella" userId="00b05872-7be3-4546-86d6-a7b36ea0d535" providerId="ADAL" clId="{054661F3-D149-4E25-9AE8-B579706BC669}" dt="2021-03-28T17:37:54.369" v="236" actId="47"/>
          <pc:sldLayoutMkLst>
            <pc:docMk/>
            <pc:sldMasterMk cId="1983329536" sldId="2147483648"/>
            <pc:sldLayoutMk cId="3022530930" sldId="2147483673"/>
          </pc:sldLayoutMkLst>
        </pc:sldLayoutChg>
        <pc:sldLayoutChg chg="del">
          <pc:chgData name="Marianna Stella" userId="00b05872-7be3-4546-86d6-a7b36ea0d535" providerId="ADAL" clId="{054661F3-D149-4E25-9AE8-B579706BC669}" dt="2021-03-22T19:46:52.099" v="4" actId="47"/>
          <pc:sldLayoutMkLst>
            <pc:docMk/>
            <pc:sldMasterMk cId="1983329536" sldId="2147483648"/>
            <pc:sldLayoutMk cId="3053174645" sldId="2147483685"/>
          </pc:sldLayoutMkLst>
        </pc:sldLayoutChg>
      </pc:sldMasterChg>
      <pc:sldMasterChg chg="del delSldLayout">
        <pc:chgData name="Marianna Stella" userId="00b05872-7be3-4546-86d6-a7b36ea0d535" providerId="ADAL" clId="{054661F3-D149-4E25-9AE8-B579706BC669}" dt="2021-03-28T17:37:29.184" v="232" actId="47"/>
        <pc:sldMasterMkLst>
          <pc:docMk/>
          <pc:sldMasterMk cId="1993984343" sldId="2147483718"/>
        </pc:sldMasterMkLst>
        <pc:sldLayoutChg chg="del">
          <pc:chgData name="Marianna Stella" userId="00b05872-7be3-4546-86d6-a7b36ea0d535" providerId="ADAL" clId="{054661F3-D149-4E25-9AE8-B579706BC669}" dt="2021-03-28T17:37:29.184" v="232" actId="47"/>
          <pc:sldLayoutMkLst>
            <pc:docMk/>
            <pc:sldMasterMk cId="1993984343" sldId="2147483718"/>
            <pc:sldLayoutMk cId="282472232" sldId="2147483719"/>
          </pc:sldLayoutMkLst>
        </pc:sldLayoutChg>
        <pc:sldLayoutChg chg="del">
          <pc:chgData name="Marianna Stella" userId="00b05872-7be3-4546-86d6-a7b36ea0d535" providerId="ADAL" clId="{054661F3-D149-4E25-9AE8-B579706BC669}" dt="2021-03-28T17:37:29.184" v="232" actId="47"/>
          <pc:sldLayoutMkLst>
            <pc:docMk/>
            <pc:sldMasterMk cId="1993984343" sldId="2147483718"/>
            <pc:sldLayoutMk cId="3319970871" sldId="2147483720"/>
          </pc:sldLayoutMkLst>
        </pc:sldLayoutChg>
        <pc:sldLayoutChg chg="del">
          <pc:chgData name="Marianna Stella" userId="00b05872-7be3-4546-86d6-a7b36ea0d535" providerId="ADAL" clId="{054661F3-D149-4E25-9AE8-B579706BC669}" dt="2021-03-28T17:37:29.184" v="232" actId="47"/>
          <pc:sldLayoutMkLst>
            <pc:docMk/>
            <pc:sldMasterMk cId="1993984343" sldId="2147483718"/>
            <pc:sldLayoutMk cId="1741857542" sldId="2147483721"/>
          </pc:sldLayoutMkLst>
        </pc:sldLayoutChg>
        <pc:sldLayoutChg chg="del">
          <pc:chgData name="Marianna Stella" userId="00b05872-7be3-4546-86d6-a7b36ea0d535" providerId="ADAL" clId="{054661F3-D149-4E25-9AE8-B579706BC669}" dt="2021-03-28T17:37:29.184" v="232" actId="47"/>
          <pc:sldLayoutMkLst>
            <pc:docMk/>
            <pc:sldMasterMk cId="1993984343" sldId="2147483718"/>
            <pc:sldLayoutMk cId="3948515882" sldId="2147483722"/>
          </pc:sldLayoutMkLst>
        </pc:sldLayoutChg>
        <pc:sldLayoutChg chg="del">
          <pc:chgData name="Marianna Stella" userId="00b05872-7be3-4546-86d6-a7b36ea0d535" providerId="ADAL" clId="{054661F3-D149-4E25-9AE8-B579706BC669}" dt="2021-03-28T17:37:29.184" v="232" actId="47"/>
          <pc:sldLayoutMkLst>
            <pc:docMk/>
            <pc:sldMasterMk cId="1993984343" sldId="2147483718"/>
            <pc:sldLayoutMk cId="833019002" sldId="2147483723"/>
          </pc:sldLayoutMkLst>
        </pc:sldLayoutChg>
        <pc:sldLayoutChg chg="del">
          <pc:chgData name="Marianna Stella" userId="00b05872-7be3-4546-86d6-a7b36ea0d535" providerId="ADAL" clId="{054661F3-D149-4E25-9AE8-B579706BC669}" dt="2021-03-28T17:37:29.184" v="232" actId="47"/>
          <pc:sldLayoutMkLst>
            <pc:docMk/>
            <pc:sldMasterMk cId="1993984343" sldId="2147483718"/>
            <pc:sldLayoutMk cId="1447641797" sldId="2147483724"/>
          </pc:sldLayoutMkLst>
        </pc:sldLayoutChg>
        <pc:sldLayoutChg chg="del">
          <pc:chgData name="Marianna Stella" userId="00b05872-7be3-4546-86d6-a7b36ea0d535" providerId="ADAL" clId="{054661F3-D149-4E25-9AE8-B579706BC669}" dt="2021-03-28T17:37:29.184" v="232" actId="47"/>
          <pc:sldLayoutMkLst>
            <pc:docMk/>
            <pc:sldMasterMk cId="1993984343" sldId="2147483718"/>
            <pc:sldLayoutMk cId="819497353" sldId="2147483725"/>
          </pc:sldLayoutMkLst>
        </pc:sldLayoutChg>
        <pc:sldLayoutChg chg="del">
          <pc:chgData name="Marianna Stella" userId="00b05872-7be3-4546-86d6-a7b36ea0d535" providerId="ADAL" clId="{054661F3-D149-4E25-9AE8-B579706BC669}" dt="2021-03-28T17:37:29.184" v="232" actId="47"/>
          <pc:sldLayoutMkLst>
            <pc:docMk/>
            <pc:sldMasterMk cId="1993984343" sldId="2147483718"/>
            <pc:sldLayoutMk cId="1837031415" sldId="2147483726"/>
          </pc:sldLayoutMkLst>
        </pc:sldLayoutChg>
        <pc:sldLayoutChg chg="del">
          <pc:chgData name="Marianna Stella" userId="00b05872-7be3-4546-86d6-a7b36ea0d535" providerId="ADAL" clId="{054661F3-D149-4E25-9AE8-B579706BC669}" dt="2021-03-28T17:37:29.184" v="232" actId="47"/>
          <pc:sldLayoutMkLst>
            <pc:docMk/>
            <pc:sldMasterMk cId="1993984343" sldId="2147483718"/>
            <pc:sldLayoutMk cId="2025442003" sldId="2147483727"/>
          </pc:sldLayoutMkLst>
        </pc:sldLayoutChg>
        <pc:sldLayoutChg chg="del">
          <pc:chgData name="Marianna Stella" userId="00b05872-7be3-4546-86d6-a7b36ea0d535" providerId="ADAL" clId="{054661F3-D149-4E25-9AE8-B579706BC669}" dt="2021-03-28T17:37:29.184" v="232" actId="47"/>
          <pc:sldLayoutMkLst>
            <pc:docMk/>
            <pc:sldMasterMk cId="1993984343" sldId="2147483718"/>
            <pc:sldLayoutMk cId="123990958" sldId="2147483728"/>
          </pc:sldLayoutMkLst>
        </pc:sldLayoutChg>
        <pc:sldLayoutChg chg="del">
          <pc:chgData name="Marianna Stella" userId="00b05872-7be3-4546-86d6-a7b36ea0d535" providerId="ADAL" clId="{054661F3-D149-4E25-9AE8-B579706BC669}" dt="2021-03-28T17:37:29.184" v="232" actId="47"/>
          <pc:sldLayoutMkLst>
            <pc:docMk/>
            <pc:sldMasterMk cId="1993984343" sldId="2147483718"/>
            <pc:sldLayoutMk cId="1614559191" sldId="2147483729"/>
          </pc:sldLayoutMkLst>
        </pc:sldLayoutChg>
        <pc:sldLayoutChg chg="del">
          <pc:chgData name="Marianna Stella" userId="00b05872-7be3-4546-86d6-a7b36ea0d535" providerId="ADAL" clId="{054661F3-D149-4E25-9AE8-B579706BC669}" dt="2021-03-28T17:37:29.184" v="232" actId="47"/>
          <pc:sldLayoutMkLst>
            <pc:docMk/>
            <pc:sldMasterMk cId="1993984343" sldId="2147483718"/>
            <pc:sldLayoutMk cId="1392787599" sldId="2147483730"/>
          </pc:sldLayoutMkLst>
        </pc:sldLayoutChg>
        <pc:sldLayoutChg chg="del">
          <pc:chgData name="Marianna Stella" userId="00b05872-7be3-4546-86d6-a7b36ea0d535" providerId="ADAL" clId="{054661F3-D149-4E25-9AE8-B579706BC669}" dt="2021-03-28T17:37:29.184" v="232" actId="47"/>
          <pc:sldLayoutMkLst>
            <pc:docMk/>
            <pc:sldMasterMk cId="1993984343" sldId="2147483718"/>
            <pc:sldLayoutMk cId="1852108698" sldId="2147483731"/>
          </pc:sldLayoutMkLst>
        </pc:sldLayoutChg>
        <pc:sldLayoutChg chg="del">
          <pc:chgData name="Marianna Stella" userId="00b05872-7be3-4546-86d6-a7b36ea0d535" providerId="ADAL" clId="{054661F3-D149-4E25-9AE8-B579706BC669}" dt="2021-03-28T17:37:29.184" v="232" actId="47"/>
          <pc:sldLayoutMkLst>
            <pc:docMk/>
            <pc:sldMasterMk cId="1993984343" sldId="2147483718"/>
            <pc:sldLayoutMk cId="112563893" sldId="2147483732"/>
          </pc:sldLayoutMkLst>
        </pc:sldLayoutChg>
      </pc:sldMasterChg>
      <pc:sldMasterChg chg="del delSldLayout">
        <pc:chgData name="Marianna Stella" userId="00b05872-7be3-4546-86d6-a7b36ea0d535" providerId="ADAL" clId="{054661F3-D149-4E25-9AE8-B579706BC669}" dt="2021-03-28T17:39:20.901" v="267" actId="47"/>
        <pc:sldMasterMkLst>
          <pc:docMk/>
          <pc:sldMasterMk cId="3392906299" sldId="2147483718"/>
        </pc:sldMasterMkLst>
        <pc:sldLayoutChg chg="del">
          <pc:chgData name="Marianna Stella" userId="00b05872-7be3-4546-86d6-a7b36ea0d535" providerId="ADAL" clId="{054661F3-D149-4E25-9AE8-B579706BC669}" dt="2021-03-28T17:39:20.901" v="267" actId="47"/>
          <pc:sldLayoutMkLst>
            <pc:docMk/>
            <pc:sldMasterMk cId="3392906299" sldId="2147483718"/>
            <pc:sldLayoutMk cId="3255177398" sldId="2147483719"/>
          </pc:sldLayoutMkLst>
        </pc:sldLayoutChg>
        <pc:sldLayoutChg chg="del">
          <pc:chgData name="Marianna Stella" userId="00b05872-7be3-4546-86d6-a7b36ea0d535" providerId="ADAL" clId="{054661F3-D149-4E25-9AE8-B579706BC669}" dt="2021-03-28T17:39:20.901" v="267" actId="47"/>
          <pc:sldLayoutMkLst>
            <pc:docMk/>
            <pc:sldMasterMk cId="3392906299" sldId="2147483718"/>
            <pc:sldLayoutMk cId="2177786490" sldId="2147483720"/>
          </pc:sldLayoutMkLst>
        </pc:sldLayoutChg>
        <pc:sldLayoutChg chg="del">
          <pc:chgData name="Marianna Stella" userId="00b05872-7be3-4546-86d6-a7b36ea0d535" providerId="ADAL" clId="{054661F3-D149-4E25-9AE8-B579706BC669}" dt="2021-03-28T17:39:20.901" v="267" actId="47"/>
          <pc:sldLayoutMkLst>
            <pc:docMk/>
            <pc:sldMasterMk cId="3392906299" sldId="2147483718"/>
            <pc:sldLayoutMk cId="3160921061" sldId="2147483721"/>
          </pc:sldLayoutMkLst>
        </pc:sldLayoutChg>
        <pc:sldLayoutChg chg="del">
          <pc:chgData name="Marianna Stella" userId="00b05872-7be3-4546-86d6-a7b36ea0d535" providerId="ADAL" clId="{054661F3-D149-4E25-9AE8-B579706BC669}" dt="2021-03-28T17:39:20.901" v="267" actId="47"/>
          <pc:sldLayoutMkLst>
            <pc:docMk/>
            <pc:sldMasterMk cId="3392906299" sldId="2147483718"/>
            <pc:sldLayoutMk cId="3722175076" sldId="2147483722"/>
          </pc:sldLayoutMkLst>
        </pc:sldLayoutChg>
        <pc:sldLayoutChg chg="del">
          <pc:chgData name="Marianna Stella" userId="00b05872-7be3-4546-86d6-a7b36ea0d535" providerId="ADAL" clId="{054661F3-D149-4E25-9AE8-B579706BC669}" dt="2021-03-28T17:39:20.901" v="267" actId="47"/>
          <pc:sldLayoutMkLst>
            <pc:docMk/>
            <pc:sldMasterMk cId="3392906299" sldId="2147483718"/>
            <pc:sldLayoutMk cId="4126376759" sldId="2147483723"/>
          </pc:sldLayoutMkLst>
        </pc:sldLayoutChg>
        <pc:sldLayoutChg chg="del">
          <pc:chgData name="Marianna Stella" userId="00b05872-7be3-4546-86d6-a7b36ea0d535" providerId="ADAL" clId="{054661F3-D149-4E25-9AE8-B579706BC669}" dt="2021-03-28T17:39:20.901" v="267" actId="47"/>
          <pc:sldLayoutMkLst>
            <pc:docMk/>
            <pc:sldMasterMk cId="3392906299" sldId="2147483718"/>
            <pc:sldLayoutMk cId="3296666860" sldId="2147483724"/>
          </pc:sldLayoutMkLst>
        </pc:sldLayoutChg>
        <pc:sldLayoutChg chg="del">
          <pc:chgData name="Marianna Stella" userId="00b05872-7be3-4546-86d6-a7b36ea0d535" providerId="ADAL" clId="{054661F3-D149-4E25-9AE8-B579706BC669}" dt="2021-03-28T17:39:20.901" v="267" actId="47"/>
          <pc:sldLayoutMkLst>
            <pc:docMk/>
            <pc:sldMasterMk cId="3392906299" sldId="2147483718"/>
            <pc:sldLayoutMk cId="826055949" sldId="2147483725"/>
          </pc:sldLayoutMkLst>
        </pc:sldLayoutChg>
        <pc:sldLayoutChg chg="del">
          <pc:chgData name="Marianna Stella" userId="00b05872-7be3-4546-86d6-a7b36ea0d535" providerId="ADAL" clId="{054661F3-D149-4E25-9AE8-B579706BC669}" dt="2021-03-28T17:39:20.901" v="267" actId="47"/>
          <pc:sldLayoutMkLst>
            <pc:docMk/>
            <pc:sldMasterMk cId="3392906299" sldId="2147483718"/>
            <pc:sldLayoutMk cId="440108376" sldId="2147483726"/>
          </pc:sldLayoutMkLst>
        </pc:sldLayoutChg>
        <pc:sldLayoutChg chg="del">
          <pc:chgData name="Marianna Stella" userId="00b05872-7be3-4546-86d6-a7b36ea0d535" providerId="ADAL" clId="{054661F3-D149-4E25-9AE8-B579706BC669}" dt="2021-03-28T17:39:20.901" v="267" actId="47"/>
          <pc:sldLayoutMkLst>
            <pc:docMk/>
            <pc:sldMasterMk cId="3392906299" sldId="2147483718"/>
            <pc:sldLayoutMk cId="1821535758" sldId="2147483727"/>
          </pc:sldLayoutMkLst>
        </pc:sldLayoutChg>
        <pc:sldLayoutChg chg="del">
          <pc:chgData name="Marianna Stella" userId="00b05872-7be3-4546-86d6-a7b36ea0d535" providerId="ADAL" clId="{054661F3-D149-4E25-9AE8-B579706BC669}" dt="2021-03-28T17:39:20.901" v="267" actId="47"/>
          <pc:sldLayoutMkLst>
            <pc:docMk/>
            <pc:sldMasterMk cId="3392906299" sldId="2147483718"/>
            <pc:sldLayoutMk cId="3200498648" sldId="2147483728"/>
          </pc:sldLayoutMkLst>
        </pc:sldLayoutChg>
        <pc:sldLayoutChg chg="del">
          <pc:chgData name="Marianna Stella" userId="00b05872-7be3-4546-86d6-a7b36ea0d535" providerId="ADAL" clId="{054661F3-D149-4E25-9AE8-B579706BC669}" dt="2021-03-28T17:39:20.901" v="267" actId="47"/>
          <pc:sldLayoutMkLst>
            <pc:docMk/>
            <pc:sldMasterMk cId="3392906299" sldId="2147483718"/>
            <pc:sldLayoutMk cId="4289074405" sldId="2147483729"/>
          </pc:sldLayoutMkLst>
        </pc:sldLayoutChg>
        <pc:sldLayoutChg chg="del">
          <pc:chgData name="Marianna Stella" userId="00b05872-7be3-4546-86d6-a7b36ea0d535" providerId="ADAL" clId="{054661F3-D149-4E25-9AE8-B579706BC669}" dt="2021-03-28T17:39:20.901" v="267" actId="47"/>
          <pc:sldLayoutMkLst>
            <pc:docMk/>
            <pc:sldMasterMk cId="3392906299" sldId="2147483718"/>
            <pc:sldLayoutMk cId="1295665442" sldId="2147483730"/>
          </pc:sldLayoutMkLst>
        </pc:sldLayoutChg>
        <pc:sldLayoutChg chg="del">
          <pc:chgData name="Marianna Stella" userId="00b05872-7be3-4546-86d6-a7b36ea0d535" providerId="ADAL" clId="{054661F3-D149-4E25-9AE8-B579706BC669}" dt="2021-03-28T17:39:20.901" v="267" actId="47"/>
          <pc:sldLayoutMkLst>
            <pc:docMk/>
            <pc:sldMasterMk cId="3392906299" sldId="2147483718"/>
            <pc:sldLayoutMk cId="1543020340" sldId="2147483731"/>
          </pc:sldLayoutMkLst>
        </pc:sldLayoutChg>
      </pc:sldMasterChg>
    </pc:docChg>
  </pc:docChgLst>
  <pc:docChgLst>
    <pc:chgData name="Marianna Stella" userId="00b05872-7be3-4546-86d6-a7b36ea0d535" providerId="ADAL" clId="{403ADE5A-FD4D-4B00-8C35-70D8FAA621C7}"/>
    <pc:docChg chg="modNotesMaster modHandout">
      <pc:chgData name="Marianna Stella" userId="00b05872-7be3-4546-86d6-a7b36ea0d535" providerId="ADAL" clId="{403ADE5A-FD4D-4B00-8C35-70D8FAA621C7}" dt="2021-03-26T09:43:48.240" v="0"/>
      <pc:docMkLst>
        <pc:docMk/>
      </pc:docMkLst>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829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8645" y="0"/>
            <a:ext cx="2944283" cy="498295"/>
          </a:xfrm>
          <a:prstGeom prst="rect">
            <a:avLst/>
          </a:prstGeom>
        </p:spPr>
        <p:txBody>
          <a:bodyPr vert="horz" lIns="91440" tIns="45720" rIns="91440" bIns="45720" rtlCol="0"/>
          <a:lstStyle>
            <a:lvl1pPr algn="r">
              <a:defRPr sz="1200"/>
            </a:lvl1pPr>
          </a:lstStyle>
          <a:p>
            <a:fld id="{1517CCE9-6C67-4586-8D99-609F50AE8A68}" type="datetimeFigureOut">
              <a:rPr lang="en-GB" smtClean="0"/>
              <a:t>28/03/2021</a:t>
            </a:fld>
            <a:endParaRPr lang="en-GB"/>
          </a:p>
        </p:txBody>
      </p:sp>
      <p:sp>
        <p:nvSpPr>
          <p:cNvPr id="4" name="Footer Placeholder 3"/>
          <p:cNvSpPr>
            <a:spLocks noGrp="1"/>
          </p:cNvSpPr>
          <p:nvPr>
            <p:ph type="ftr" sz="quarter" idx="2"/>
          </p:nvPr>
        </p:nvSpPr>
        <p:spPr>
          <a:xfrm>
            <a:off x="0" y="9433107"/>
            <a:ext cx="2944283" cy="498294"/>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8645" y="9433107"/>
            <a:ext cx="2944283" cy="498294"/>
          </a:xfrm>
          <a:prstGeom prst="rect">
            <a:avLst/>
          </a:prstGeom>
        </p:spPr>
        <p:txBody>
          <a:bodyPr vert="horz" lIns="91440" tIns="45720" rIns="91440" bIns="45720" rtlCol="0" anchor="b"/>
          <a:lstStyle>
            <a:lvl1pPr algn="r">
              <a:defRPr sz="1200"/>
            </a:lvl1pPr>
          </a:lstStyle>
          <a:p>
            <a:fld id="{BE31A457-10EF-485E-874C-78821798D9FC}" type="slidenum">
              <a:rPr lang="en-GB" smtClean="0"/>
              <a:t>‹#›</a:t>
            </a:fld>
            <a:endParaRPr lang="en-GB"/>
          </a:p>
        </p:txBody>
      </p:sp>
    </p:spTree>
    <p:extLst>
      <p:ext uri="{BB962C8B-B14F-4D97-AF65-F5344CB8AC3E}">
        <p14:creationId xmlns:p14="http://schemas.microsoft.com/office/powerpoint/2010/main" val="12611000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829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8645" y="0"/>
            <a:ext cx="2944283" cy="498295"/>
          </a:xfrm>
          <a:prstGeom prst="rect">
            <a:avLst/>
          </a:prstGeom>
        </p:spPr>
        <p:txBody>
          <a:bodyPr vert="horz" lIns="91440" tIns="45720" rIns="91440" bIns="45720" rtlCol="0"/>
          <a:lstStyle>
            <a:lvl1pPr algn="r">
              <a:defRPr sz="1200"/>
            </a:lvl1pPr>
          </a:lstStyle>
          <a:p>
            <a:fld id="{67E69154-BC4C-48CE-8EB7-6733E2176A45}" type="datetimeFigureOut">
              <a:rPr lang="en-GB" smtClean="0"/>
              <a:t>28/03/2021</a:t>
            </a:fld>
            <a:endParaRPr lang="en-GB"/>
          </a:p>
        </p:txBody>
      </p:sp>
      <p:sp>
        <p:nvSpPr>
          <p:cNvPr id="4" name="Slide Image Placeholder 3"/>
          <p:cNvSpPr>
            <a:spLocks noGrp="1" noRot="1" noChangeAspect="1"/>
          </p:cNvSpPr>
          <p:nvPr>
            <p:ph type="sldImg" idx="2"/>
          </p:nvPr>
        </p:nvSpPr>
        <p:spPr>
          <a:xfrm>
            <a:off x="419100" y="1241425"/>
            <a:ext cx="5956300" cy="3351213"/>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79486"/>
            <a:ext cx="5435600" cy="3910489"/>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33107"/>
            <a:ext cx="2944283" cy="49829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8645" y="9433107"/>
            <a:ext cx="2944283" cy="498294"/>
          </a:xfrm>
          <a:prstGeom prst="rect">
            <a:avLst/>
          </a:prstGeom>
        </p:spPr>
        <p:txBody>
          <a:bodyPr vert="horz" lIns="91440" tIns="45720" rIns="91440" bIns="45720" rtlCol="0" anchor="b"/>
          <a:lstStyle>
            <a:lvl1pPr algn="r">
              <a:defRPr sz="1200"/>
            </a:lvl1pPr>
          </a:lstStyle>
          <a:p>
            <a:fld id="{9FC59622-E6E4-41B6-A8E0-4AFA5F537077}" type="slidenum">
              <a:rPr lang="en-GB" smtClean="0"/>
              <a:t>‹#›</a:t>
            </a:fld>
            <a:endParaRPr lang="en-GB"/>
          </a:p>
        </p:txBody>
      </p:sp>
    </p:spTree>
    <p:extLst>
      <p:ext uri="{BB962C8B-B14F-4D97-AF65-F5344CB8AC3E}">
        <p14:creationId xmlns:p14="http://schemas.microsoft.com/office/powerpoint/2010/main" val="1212097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C59622-E6E4-41B6-A8E0-4AFA5F53707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93913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FC59622-E6E4-41B6-A8E0-4AFA5F537077}" type="slidenum">
              <a:rPr lang="en-GB" smtClean="0"/>
              <a:t>11</a:t>
            </a:fld>
            <a:endParaRPr lang="en-GB"/>
          </a:p>
        </p:txBody>
      </p:sp>
    </p:spTree>
    <p:extLst>
      <p:ext uri="{BB962C8B-B14F-4D97-AF65-F5344CB8AC3E}">
        <p14:creationId xmlns:p14="http://schemas.microsoft.com/office/powerpoint/2010/main" val="42554412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5BF4CF-A006-E04E-A56D-BC8F2A30D7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7587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C59622-E6E4-41B6-A8E0-4AFA5F53707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0900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Pathway 1: </a:t>
            </a:r>
            <a:r>
              <a:rPr lang="en-GB" dirty="0"/>
              <a:t>Disability, Special Needs, Health and Wellbeing: This pathway offers a grounding in human development from an ecological perspective; health, well-being; and disability, from both a bio-psycho-social perspective and the disability-studies, rights-based approach. </a:t>
            </a:r>
          </a:p>
          <a:p>
            <a:r>
              <a:rPr lang="en-GB" b="1" dirty="0"/>
              <a:t>Pathway 2</a:t>
            </a:r>
            <a:r>
              <a:rPr lang="en-GB" dirty="0"/>
              <a:t>: Society and Welfare: This pathway examines welfare ideologies and the ways in which childhood is constructed within the social structures. It explores the welfare needs of children through local, national and international institutions. </a:t>
            </a:r>
          </a:p>
          <a:p>
            <a:r>
              <a:rPr lang="en-GB" b="1" dirty="0"/>
              <a:t>Pathway 3</a:t>
            </a:r>
            <a:r>
              <a:rPr lang="en-GB" dirty="0"/>
              <a:t>: Education: This pathway provides an opportunity for students to examine early and primary education and the underpinning values of professional practice.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C59622-E6E4-41B6-A8E0-4AFA5F53707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5958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C59622-E6E4-41B6-A8E0-4AFA5F53707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76499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C59622-E6E4-41B6-A8E0-4AFA5F53707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2683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C59622-E6E4-41B6-A8E0-4AFA5F53707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2772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FC59622-E6E4-41B6-A8E0-4AFA5F537077}" type="slidenum">
              <a:rPr lang="en-GB" smtClean="0"/>
              <a:t>8</a:t>
            </a:fld>
            <a:endParaRPr lang="en-GB"/>
          </a:p>
        </p:txBody>
      </p:sp>
    </p:spTree>
    <p:extLst>
      <p:ext uri="{BB962C8B-B14F-4D97-AF65-F5344CB8AC3E}">
        <p14:creationId xmlns:p14="http://schemas.microsoft.com/office/powerpoint/2010/main" val="13703667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FC59622-E6E4-41B6-A8E0-4AFA5F537077}" type="slidenum">
              <a:rPr lang="en-GB" smtClean="0"/>
              <a:t>9</a:t>
            </a:fld>
            <a:endParaRPr lang="en-GB"/>
          </a:p>
        </p:txBody>
      </p:sp>
    </p:spTree>
    <p:extLst>
      <p:ext uri="{BB962C8B-B14F-4D97-AF65-F5344CB8AC3E}">
        <p14:creationId xmlns:p14="http://schemas.microsoft.com/office/powerpoint/2010/main" val="26053301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FC59622-E6E4-41B6-A8E0-4AFA5F537077}" type="slidenum">
              <a:rPr lang="en-GB" smtClean="0"/>
              <a:t>10</a:t>
            </a:fld>
            <a:endParaRPr lang="en-GB"/>
          </a:p>
        </p:txBody>
      </p:sp>
    </p:spTree>
    <p:extLst>
      <p:ext uri="{BB962C8B-B14F-4D97-AF65-F5344CB8AC3E}">
        <p14:creationId xmlns:p14="http://schemas.microsoft.com/office/powerpoint/2010/main" val="6314677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solidFill>
        <a:effectLst/>
      </p:bgPr>
    </p:bg>
    <p:spTree>
      <p:nvGrpSpPr>
        <p:cNvPr id="1" name=""/>
        <p:cNvGrpSpPr/>
        <p:nvPr/>
      </p:nvGrpSpPr>
      <p:grpSpPr>
        <a:xfrm>
          <a:off x="0" y="0"/>
          <a:ext cx="0" cy="0"/>
          <a:chOff x="0" y="0"/>
          <a:chExt cx="0" cy="0"/>
        </a:xfrm>
      </p:grpSpPr>
      <p:cxnSp>
        <p:nvCxnSpPr>
          <p:cNvPr id="10" name="Straight Connector 9"/>
          <p:cNvCxnSpPr/>
          <p:nvPr userDrawn="1"/>
        </p:nvCxnSpPr>
        <p:spPr>
          <a:xfrm>
            <a:off x="485775" y="487674"/>
            <a:ext cx="1188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1912947" y="487674"/>
            <a:ext cx="97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itle 1"/>
          <p:cNvSpPr>
            <a:spLocks noGrp="1"/>
          </p:cNvSpPr>
          <p:nvPr>
            <p:ph type="ctrTitle"/>
          </p:nvPr>
        </p:nvSpPr>
        <p:spPr>
          <a:xfrm>
            <a:off x="2360930" y="1393987"/>
            <a:ext cx="9780270" cy="4483599"/>
          </a:xfrm>
        </p:spPr>
        <p:txBody>
          <a:bodyPr anchor="t">
            <a:noAutofit/>
          </a:bodyPr>
          <a:lstStyle>
            <a:lvl1pPr algn="l">
              <a:lnSpc>
                <a:spcPct val="80000"/>
              </a:lnSpc>
              <a:defRPr sz="6500" kern="1200" spc="0" baseline="0">
                <a:solidFill>
                  <a:schemeClr val="bg1"/>
                </a:solidFill>
                <a:latin typeface="Arial" panose="020B0604020202020204" pitchFamily="34" charset="0"/>
                <a:ea typeface="Sharp Sans No1 Semibold" pitchFamily="50" charset="0"/>
                <a:cs typeface="Arial" panose="020B0604020202020204" pitchFamily="34" charset="0"/>
              </a:defRPr>
            </a:lvl1pPr>
          </a:lstStyle>
          <a:p>
            <a:endParaRPr lang="en-GB" dirty="0"/>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0496" y="5795138"/>
            <a:ext cx="1777371" cy="864000"/>
          </a:xfrm>
          <a:prstGeom prst="rect">
            <a:avLst/>
          </a:prstGeom>
        </p:spPr>
      </p:pic>
      <p:sp>
        <p:nvSpPr>
          <p:cNvPr id="27" name="Date Placeholder 3"/>
          <p:cNvSpPr>
            <a:spLocks noGrp="1"/>
          </p:cNvSpPr>
          <p:nvPr>
            <p:ph type="dt" sz="half" idx="10"/>
          </p:nvPr>
        </p:nvSpPr>
        <p:spPr>
          <a:xfrm>
            <a:off x="395368" y="508081"/>
            <a:ext cx="1273492" cy="365125"/>
          </a:xfrm>
          <a:prstGeom prst="rect">
            <a:avLst/>
          </a:prstGeom>
        </p:spPr>
        <p:txBody>
          <a:bodyPr/>
          <a:lstStyle>
            <a:lvl1pPr>
              <a:defRPr sz="900">
                <a:solidFill>
                  <a:schemeClr val="bg1"/>
                </a:solidFill>
                <a:latin typeface="Arial" panose="020B0604020202020204" pitchFamily="34" charset="0"/>
                <a:ea typeface="Sharp Sans No1 Book" pitchFamily="50" charset="0"/>
                <a:cs typeface="Arial" panose="020B0604020202020204" pitchFamily="34" charset="0"/>
              </a:defRPr>
            </a:lvl1pPr>
          </a:lstStyle>
          <a:p>
            <a:fld id="{7648A820-226A-4DFE-AD75-628ADDD0D304}" type="datetime4">
              <a:rPr lang="en-GB" smtClean="0"/>
              <a:pPr/>
              <a:t>28 March 2021</a:t>
            </a:fld>
            <a:endParaRPr lang="en-GB" dirty="0"/>
          </a:p>
        </p:txBody>
      </p:sp>
      <p:sp>
        <p:nvSpPr>
          <p:cNvPr id="28" name="Footer Placeholder 3"/>
          <p:cNvSpPr>
            <a:spLocks noGrp="1"/>
          </p:cNvSpPr>
          <p:nvPr>
            <p:ph type="ftr" sz="quarter" idx="11"/>
          </p:nvPr>
        </p:nvSpPr>
        <p:spPr>
          <a:xfrm>
            <a:off x="1812605" y="508081"/>
            <a:ext cx="4114800" cy="365125"/>
          </a:xfrm>
          <a:prstGeom prst="rect">
            <a:avLst/>
          </a:prstGeom>
        </p:spPr>
        <p:txBody>
          <a:bodyPr/>
          <a:lstStyle>
            <a:lvl1pPr algn="l">
              <a:defRPr sz="900">
                <a:solidFill>
                  <a:schemeClr val="bg1"/>
                </a:solidFill>
                <a:latin typeface="Arial" panose="020B0604020202020204" pitchFamily="34" charset="0"/>
                <a:ea typeface="Sharp Sans No1 Book" pitchFamily="50" charset="0"/>
                <a:cs typeface="Arial" panose="020B0604020202020204" pitchFamily="34" charset="0"/>
              </a:defRPr>
            </a:lvl1pPr>
          </a:lstStyle>
          <a:p>
            <a:r>
              <a:rPr lang="en-GB"/>
              <a:t>University of Suffolk</a:t>
            </a:r>
            <a:endParaRPr lang="en-GB" dirty="0"/>
          </a:p>
        </p:txBody>
      </p:sp>
    </p:spTree>
    <p:extLst>
      <p:ext uri="{BB962C8B-B14F-4D97-AF65-F5344CB8AC3E}">
        <p14:creationId xmlns:p14="http://schemas.microsoft.com/office/powerpoint/2010/main" val="16699211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18CF4F7-112C-9D49-9601-EFF1C8B349CE}" type="datetimeFigureOut">
              <a:rPr lang="en-US" smtClean="0"/>
              <a:t>3/28/2021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0EB2D2-A108-D547-8103-318C9AE26F21}" type="slidenum">
              <a:rPr lang="en-US" smtClean="0"/>
              <a:t>‹#›</a:t>
            </a:fld>
            <a:endParaRPr lang="en-US"/>
          </a:p>
        </p:txBody>
      </p:sp>
    </p:spTree>
    <p:extLst>
      <p:ext uri="{BB962C8B-B14F-4D97-AF65-F5344CB8AC3E}">
        <p14:creationId xmlns:p14="http://schemas.microsoft.com/office/powerpoint/2010/main" val="22906682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Text:Yellow)">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3AD254B-CD11-4924-97F0-35DDF8FAEAF4}" type="datetime3">
              <a:rPr lang="en-US" smtClean="0"/>
              <a:t>28 March 2021</a:t>
            </a:fld>
            <a:endParaRPr lang="en-GB"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74046" y="4987858"/>
            <a:ext cx="3843906" cy="1870142"/>
          </a:xfrm>
          <a:prstGeom prst="rect">
            <a:avLst/>
          </a:prstGeom>
        </p:spPr>
      </p:pic>
      <p:sp>
        <p:nvSpPr>
          <p:cNvPr id="15" name="Text Placeholder 14"/>
          <p:cNvSpPr>
            <a:spLocks noGrp="1"/>
          </p:cNvSpPr>
          <p:nvPr>
            <p:ph type="body" sz="quarter" idx="11" hasCustomPrompt="1"/>
          </p:nvPr>
        </p:nvSpPr>
        <p:spPr>
          <a:xfrm>
            <a:off x="1058562" y="2518761"/>
            <a:ext cx="10074876" cy="1474486"/>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500" cap="all" spc="-500" baseline="0">
                <a:solidFill>
                  <a:srgbClr val="FFBF0B"/>
                </a:solidFill>
                <a:latin typeface="Arial Black" panose="020B0A04020102020204" pitchFamily="34" charset="0"/>
              </a:defRPr>
            </a:lvl1pPr>
          </a:lstStyle>
          <a:p>
            <a:pPr lvl="0"/>
            <a:r>
              <a:rPr lang="en-GB" dirty="0"/>
              <a:t>Title slide</a:t>
            </a:r>
          </a:p>
        </p:txBody>
      </p:sp>
      <p:sp>
        <p:nvSpPr>
          <p:cNvPr id="7" name="Slide Number Placeholder 1"/>
          <p:cNvSpPr>
            <a:spLocks noGrp="1"/>
          </p:cNvSpPr>
          <p:nvPr>
            <p:ph type="sldNum" sz="quarter" idx="4"/>
          </p:nvPr>
        </p:nvSpPr>
        <p:spPr>
          <a:xfrm>
            <a:off x="8379934" y="291533"/>
            <a:ext cx="2743200" cy="365125"/>
          </a:xfrm>
          <a:prstGeom prst="rect">
            <a:avLst/>
          </a:prstGeom>
        </p:spPr>
        <p:txBody>
          <a:bodyPr vert="horz" lIns="91440" tIns="45720" rIns="91440" bIns="45720" rtlCol="0" anchor="ctr"/>
          <a:lstStyle>
            <a:lvl1pPr algn="r">
              <a:defRPr sz="1100">
                <a:solidFill>
                  <a:srgbClr val="333333"/>
                </a:solidFill>
                <a:latin typeface="Arial" panose="020B0604020202020204" pitchFamily="34" charset="0"/>
                <a:cs typeface="Arial" panose="020B0604020202020204" pitchFamily="34" charset="0"/>
              </a:defRPr>
            </a:lvl1pPr>
          </a:lstStyle>
          <a:p>
            <a:fld id="{65414E13-AD13-41A4-8094-23784540D652}" type="slidenum">
              <a:rPr lang="en-GB" smtClean="0"/>
              <a:pPr/>
              <a:t>‹#›</a:t>
            </a:fld>
            <a:endParaRPr lang="en-GB" dirty="0"/>
          </a:p>
        </p:txBody>
      </p:sp>
    </p:spTree>
    <p:extLst>
      <p:ext uri="{BB962C8B-B14F-4D97-AF65-F5344CB8AC3E}">
        <p14:creationId xmlns:p14="http://schemas.microsoft.com/office/powerpoint/2010/main" val="24227810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Text:Gre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889C154-6A2F-4793-92E8-1701820ADB4B}" type="datetime3">
              <a:rPr lang="en-US" smtClean="0"/>
              <a:t>28 March 2021</a:t>
            </a:fld>
            <a:endParaRPr lang="en-GB"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74046" y="4987858"/>
            <a:ext cx="3843906" cy="1870142"/>
          </a:xfrm>
          <a:prstGeom prst="rect">
            <a:avLst/>
          </a:prstGeom>
        </p:spPr>
      </p:pic>
      <p:sp>
        <p:nvSpPr>
          <p:cNvPr id="6" name="Text Placeholder 14"/>
          <p:cNvSpPr>
            <a:spLocks noGrp="1"/>
          </p:cNvSpPr>
          <p:nvPr>
            <p:ph type="body" sz="quarter" idx="11" hasCustomPrompt="1"/>
          </p:nvPr>
        </p:nvSpPr>
        <p:spPr>
          <a:xfrm>
            <a:off x="1058562" y="2518761"/>
            <a:ext cx="10074876" cy="1474486"/>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500" cap="all" spc="-500" baseline="0">
                <a:solidFill>
                  <a:srgbClr val="333333"/>
                </a:solidFill>
                <a:latin typeface="Arial Black" panose="020B0A04020102020204" pitchFamily="34" charset="0"/>
              </a:defRPr>
            </a:lvl1pPr>
          </a:lstStyle>
          <a:p>
            <a:pPr lvl="0"/>
            <a:r>
              <a:rPr lang="en-GB" dirty="0"/>
              <a:t>Title slide</a:t>
            </a:r>
          </a:p>
        </p:txBody>
      </p:sp>
      <p:sp>
        <p:nvSpPr>
          <p:cNvPr id="9" name="Slide Number Placeholder 1"/>
          <p:cNvSpPr>
            <a:spLocks noGrp="1"/>
          </p:cNvSpPr>
          <p:nvPr>
            <p:ph type="sldNum" sz="quarter" idx="4"/>
          </p:nvPr>
        </p:nvSpPr>
        <p:spPr>
          <a:xfrm>
            <a:off x="8379934" y="291533"/>
            <a:ext cx="2743200" cy="365125"/>
          </a:xfrm>
          <a:prstGeom prst="rect">
            <a:avLst/>
          </a:prstGeom>
        </p:spPr>
        <p:txBody>
          <a:bodyPr vert="horz" lIns="91440" tIns="45720" rIns="91440" bIns="45720" rtlCol="0" anchor="ctr"/>
          <a:lstStyle>
            <a:lvl1pPr algn="r">
              <a:defRPr sz="1100">
                <a:solidFill>
                  <a:srgbClr val="333333"/>
                </a:solidFill>
                <a:latin typeface="Arial" panose="020B0604020202020204" pitchFamily="34" charset="0"/>
                <a:cs typeface="Arial" panose="020B0604020202020204" pitchFamily="34" charset="0"/>
              </a:defRPr>
            </a:lvl1pPr>
          </a:lstStyle>
          <a:p>
            <a:fld id="{65414E13-AD13-41A4-8094-23784540D652}" type="slidenum">
              <a:rPr lang="en-GB" smtClean="0"/>
              <a:pPr/>
              <a:t>‹#›</a:t>
            </a:fld>
            <a:endParaRPr lang="en-GB" dirty="0"/>
          </a:p>
        </p:txBody>
      </p:sp>
    </p:spTree>
    <p:extLst>
      <p:ext uri="{BB962C8B-B14F-4D97-AF65-F5344CB8AC3E}">
        <p14:creationId xmlns:p14="http://schemas.microsoft.com/office/powerpoint/2010/main" val="9235278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Yellow)">
    <p:bg>
      <p:bgPr>
        <a:solidFill>
          <a:srgbClr val="FFBF0B"/>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74046" y="4987858"/>
            <a:ext cx="3843907" cy="1870142"/>
          </a:xfrm>
          <a:prstGeom prst="rect">
            <a:avLst/>
          </a:prstGeom>
        </p:spPr>
      </p:pic>
      <p:sp>
        <p:nvSpPr>
          <p:cNvPr id="13" name="Date Placeholder 12"/>
          <p:cNvSpPr>
            <a:spLocks noGrp="1"/>
          </p:cNvSpPr>
          <p:nvPr>
            <p:ph type="dt" sz="half" idx="10"/>
          </p:nvPr>
        </p:nvSpPr>
        <p:spPr/>
        <p:txBody>
          <a:bodyPr/>
          <a:lstStyle/>
          <a:p>
            <a:fld id="{32246B19-D6F0-43F7-A9D0-FFCAD1D8559F}" type="datetime3">
              <a:rPr lang="en-US" smtClean="0"/>
              <a:t>28 March 2021</a:t>
            </a:fld>
            <a:endParaRPr lang="en-GB" dirty="0"/>
          </a:p>
        </p:txBody>
      </p:sp>
      <p:sp>
        <p:nvSpPr>
          <p:cNvPr id="16" name="Text Placeholder 14"/>
          <p:cNvSpPr>
            <a:spLocks noGrp="1"/>
          </p:cNvSpPr>
          <p:nvPr>
            <p:ph type="body" sz="quarter" idx="11" hasCustomPrompt="1"/>
          </p:nvPr>
        </p:nvSpPr>
        <p:spPr>
          <a:xfrm>
            <a:off x="1058562" y="2518761"/>
            <a:ext cx="10074876" cy="1474486"/>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500" cap="all" spc="-500" baseline="0">
                <a:solidFill>
                  <a:srgbClr val="333333"/>
                </a:solidFill>
                <a:latin typeface="Arial Black" panose="020B0A04020102020204" pitchFamily="34" charset="0"/>
              </a:defRPr>
            </a:lvl1pPr>
          </a:lstStyle>
          <a:p>
            <a:pPr lvl="0"/>
            <a:r>
              <a:rPr lang="en-GB" dirty="0"/>
              <a:t>Title slide</a:t>
            </a:r>
          </a:p>
        </p:txBody>
      </p:sp>
      <p:sp>
        <p:nvSpPr>
          <p:cNvPr id="6" name="Slide Number Placeholder 1"/>
          <p:cNvSpPr>
            <a:spLocks noGrp="1"/>
          </p:cNvSpPr>
          <p:nvPr>
            <p:ph type="sldNum" sz="quarter" idx="4"/>
          </p:nvPr>
        </p:nvSpPr>
        <p:spPr>
          <a:xfrm>
            <a:off x="8379934" y="291533"/>
            <a:ext cx="2743200" cy="365125"/>
          </a:xfrm>
          <a:prstGeom prst="rect">
            <a:avLst/>
          </a:prstGeom>
        </p:spPr>
        <p:txBody>
          <a:bodyPr vert="horz" lIns="91440" tIns="45720" rIns="91440" bIns="45720" rtlCol="0" anchor="ctr"/>
          <a:lstStyle>
            <a:lvl1pPr algn="r">
              <a:defRPr sz="1100">
                <a:solidFill>
                  <a:srgbClr val="333333"/>
                </a:solidFill>
                <a:latin typeface="Arial" panose="020B0604020202020204" pitchFamily="34" charset="0"/>
                <a:cs typeface="Arial" panose="020B0604020202020204" pitchFamily="34" charset="0"/>
              </a:defRPr>
            </a:lvl1pPr>
          </a:lstStyle>
          <a:p>
            <a:fld id="{65414E13-AD13-41A4-8094-23784540D652}" type="slidenum">
              <a:rPr lang="en-GB" smtClean="0"/>
              <a:pPr/>
              <a:t>‹#›</a:t>
            </a:fld>
            <a:endParaRPr lang="en-GB" dirty="0"/>
          </a:p>
        </p:txBody>
      </p:sp>
    </p:spTree>
    <p:extLst>
      <p:ext uri="{BB962C8B-B14F-4D97-AF65-F5344CB8AC3E}">
        <p14:creationId xmlns:p14="http://schemas.microsoft.com/office/powerpoint/2010/main" val="23884588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ocation Slide v1">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02" y="0"/>
            <a:ext cx="9286076" cy="6875664"/>
          </a:xfrm>
          <a:prstGeom prst="rect">
            <a:avLst/>
          </a:prstGeom>
        </p:spPr>
      </p:pic>
      <p:sp>
        <p:nvSpPr>
          <p:cNvPr id="7" name="Date Placeholder 6"/>
          <p:cNvSpPr>
            <a:spLocks noGrp="1"/>
          </p:cNvSpPr>
          <p:nvPr>
            <p:ph type="dt" sz="half" idx="10"/>
          </p:nvPr>
        </p:nvSpPr>
        <p:spPr/>
        <p:txBody>
          <a:bodyPr/>
          <a:lstStyle/>
          <a:p>
            <a:fld id="{9F3C34FD-A599-41BE-B420-A8DF879656F6}" type="datetime3">
              <a:rPr lang="en-US" smtClean="0"/>
              <a:t>28 March 2021</a:t>
            </a:fld>
            <a:endParaRPr lang="en-GB" dirty="0"/>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92920" y="5593492"/>
            <a:ext cx="2599080" cy="1264508"/>
          </a:xfrm>
          <a:prstGeom prst="rect">
            <a:avLst/>
          </a:prstGeom>
        </p:spPr>
      </p:pic>
      <p:sp>
        <p:nvSpPr>
          <p:cNvPr id="15" name="Text Placeholder 14"/>
          <p:cNvSpPr>
            <a:spLocks noGrp="1"/>
          </p:cNvSpPr>
          <p:nvPr>
            <p:ph type="body" sz="quarter" idx="11" hasCustomPrompt="1"/>
          </p:nvPr>
        </p:nvSpPr>
        <p:spPr>
          <a:xfrm>
            <a:off x="5478162" y="1280419"/>
            <a:ext cx="6218433" cy="2157413"/>
          </a:xfrm>
          <a:prstGeom prst="rect">
            <a:avLst/>
          </a:prstGeom>
        </p:spPr>
        <p:txBody>
          <a:bodyPr/>
          <a:lstStyle>
            <a:lvl1pPr marL="0" indent="0" algn="r">
              <a:lnSpc>
                <a:spcPts val="7000"/>
              </a:lnSpc>
              <a:buNone/>
              <a:defRPr sz="8000" cap="all" spc="-500" baseline="0">
                <a:solidFill>
                  <a:srgbClr val="333333"/>
                </a:solidFill>
                <a:latin typeface="Arial Black" panose="020B0A04020102020204" pitchFamily="34" charset="0"/>
                <a:cs typeface="Arial" panose="020B0604020202020204" pitchFamily="34" charset="0"/>
              </a:defRPr>
            </a:lvl1pPr>
          </a:lstStyle>
          <a:p>
            <a:pPr lvl="0"/>
            <a:r>
              <a:rPr lang="en-US" dirty="0"/>
              <a:t>Our Location</a:t>
            </a:r>
            <a:endParaRPr lang="en-GB" dirty="0"/>
          </a:p>
        </p:txBody>
      </p:sp>
      <p:sp>
        <p:nvSpPr>
          <p:cNvPr id="8" name="Slide Number Placeholder 1"/>
          <p:cNvSpPr>
            <a:spLocks noGrp="1"/>
          </p:cNvSpPr>
          <p:nvPr>
            <p:ph type="sldNum" sz="quarter" idx="4"/>
          </p:nvPr>
        </p:nvSpPr>
        <p:spPr>
          <a:xfrm>
            <a:off x="8379934" y="291533"/>
            <a:ext cx="2743200" cy="365125"/>
          </a:xfrm>
          <a:prstGeom prst="rect">
            <a:avLst/>
          </a:prstGeom>
        </p:spPr>
        <p:txBody>
          <a:bodyPr vert="horz" lIns="91440" tIns="45720" rIns="91440" bIns="45720" rtlCol="0" anchor="ctr"/>
          <a:lstStyle>
            <a:lvl1pPr algn="r">
              <a:defRPr sz="1100">
                <a:solidFill>
                  <a:srgbClr val="333333"/>
                </a:solidFill>
                <a:latin typeface="Arial" panose="020B0604020202020204" pitchFamily="34" charset="0"/>
                <a:cs typeface="Arial" panose="020B0604020202020204" pitchFamily="34" charset="0"/>
              </a:defRPr>
            </a:lvl1pPr>
          </a:lstStyle>
          <a:p>
            <a:fld id="{65414E13-AD13-41A4-8094-23784540D652}" type="slidenum">
              <a:rPr lang="en-GB" smtClean="0"/>
              <a:pPr/>
              <a:t>‹#›</a:t>
            </a:fld>
            <a:endParaRPr lang="en-GB" dirty="0"/>
          </a:p>
        </p:txBody>
      </p:sp>
    </p:spTree>
    <p:extLst>
      <p:ext uri="{BB962C8B-B14F-4D97-AF65-F5344CB8AC3E}">
        <p14:creationId xmlns:p14="http://schemas.microsoft.com/office/powerpoint/2010/main" val="23643707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ocation Slide v2">
    <p:bg>
      <p:bgPr>
        <a:solidFill>
          <a:srgbClr val="FFBF0B"/>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02" y="0"/>
            <a:ext cx="9286076" cy="6875663"/>
          </a:xfrm>
          <a:prstGeom prst="rect">
            <a:avLst/>
          </a:prstGeom>
        </p:spPr>
      </p:pic>
      <p:sp>
        <p:nvSpPr>
          <p:cNvPr id="3" name="Date Placeholder 2"/>
          <p:cNvSpPr>
            <a:spLocks noGrp="1"/>
          </p:cNvSpPr>
          <p:nvPr>
            <p:ph type="dt" sz="half" idx="10"/>
          </p:nvPr>
        </p:nvSpPr>
        <p:spPr/>
        <p:txBody>
          <a:bodyPr/>
          <a:lstStyle/>
          <a:p>
            <a:fld id="{B71B26E6-AAC1-4AE4-A5F4-EF20F8339F34}" type="datetime3">
              <a:rPr lang="en-US" smtClean="0"/>
              <a:t>28 March 2021</a:t>
            </a:fld>
            <a:endParaRPr lang="en-GB" dirty="0"/>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92920" y="5593492"/>
            <a:ext cx="2599080" cy="1264507"/>
          </a:xfrm>
          <a:prstGeom prst="rect">
            <a:avLst/>
          </a:prstGeom>
        </p:spPr>
      </p:pic>
      <p:sp>
        <p:nvSpPr>
          <p:cNvPr id="11" name="Text Placeholder 14"/>
          <p:cNvSpPr>
            <a:spLocks noGrp="1"/>
          </p:cNvSpPr>
          <p:nvPr>
            <p:ph type="body" sz="quarter" idx="11" hasCustomPrompt="1"/>
          </p:nvPr>
        </p:nvSpPr>
        <p:spPr>
          <a:xfrm>
            <a:off x="5478162" y="1280419"/>
            <a:ext cx="6218433" cy="2157413"/>
          </a:xfrm>
          <a:prstGeom prst="rect">
            <a:avLst/>
          </a:prstGeom>
        </p:spPr>
        <p:txBody>
          <a:bodyPr/>
          <a:lstStyle>
            <a:lvl1pPr marL="0" indent="0" algn="r">
              <a:lnSpc>
                <a:spcPts val="7000"/>
              </a:lnSpc>
              <a:buNone/>
              <a:defRPr sz="8000" cap="all" spc="-500" baseline="0">
                <a:solidFill>
                  <a:srgbClr val="333333"/>
                </a:solidFill>
                <a:latin typeface="Arial Black" panose="020B0A04020102020204" pitchFamily="34" charset="0"/>
                <a:cs typeface="Arial" panose="020B0604020202020204" pitchFamily="34" charset="0"/>
              </a:defRPr>
            </a:lvl1pPr>
          </a:lstStyle>
          <a:p>
            <a:pPr lvl="0"/>
            <a:r>
              <a:rPr lang="en-US" dirty="0"/>
              <a:t>Our Location</a:t>
            </a:r>
            <a:endParaRPr lang="en-GB" dirty="0"/>
          </a:p>
        </p:txBody>
      </p:sp>
      <p:sp>
        <p:nvSpPr>
          <p:cNvPr id="8" name="Slide Number Placeholder 1"/>
          <p:cNvSpPr>
            <a:spLocks noGrp="1"/>
          </p:cNvSpPr>
          <p:nvPr>
            <p:ph type="sldNum" sz="quarter" idx="4"/>
          </p:nvPr>
        </p:nvSpPr>
        <p:spPr>
          <a:xfrm>
            <a:off x="8379934" y="291533"/>
            <a:ext cx="2743200" cy="365125"/>
          </a:xfrm>
          <a:prstGeom prst="rect">
            <a:avLst/>
          </a:prstGeom>
        </p:spPr>
        <p:txBody>
          <a:bodyPr vert="horz" lIns="91440" tIns="45720" rIns="91440" bIns="45720" rtlCol="0" anchor="ctr"/>
          <a:lstStyle>
            <a:lvl1pPr algn="r">
              <a:defRPr sz="1100">
                <a:solidFill>
                  <a:srgbClr val="333333"/>
                </a:solidFill>
                <a:latin typeface="Arial" panose="020B0604020202020204" pitchFamily="34" charset="0"/>
                <a:cs typeface="Arial" panose="020B0604020202020204" pitchFamily="34" charset="0"/>
              </a:defRPr>
            </a:lvl1pPr>
          </a:lstStyle>
          <a:p>
            <a:fld id="{65414E13-AD13-41A4-8094-23784540D652}" type="slidenum">
              <a:rPr lang="en-GB" smtClean="0"/>
              <a:pPr/>
              <a:t>‹#›</a:t>
            </a:fld>
            <a:endParaRPr lang="en-GB" dirty="0"/>
          </a:p>
        </p:txBody>
      </p:sp>
    </p:spTree>
    <p:extLst>
      <p:ext uri="{BB962C8B-B14F-4D97-AF65-F5344CB8AC3E}">
        <p14:creationId xmlns:p14="http://schemas.microsoft.com/office/powerpoint/2010/main" val="4178796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estion Slide v1">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Date Placeholder 2"/>
          <p:cNvSpPr>
            <a:spLocks noGrp="1"/>
          </p:cNvSpPr>
          <p:nvPr>
            <p:ph type="dt" sz="half" idx="10"/>
          </p:nvPr>
        </p:nvSpPr>
        <p:spPr/>
        <p:txBody>
          <a:bodyPr/>
          <a:lstStyle/>
          <a:p>
            <a:fld id="{509393E3-D3D7-474B-AD46-FBE85814B005}" type="datetime3">
              <a:rPr lang="en-US" smtClean="0"/>
              <a:t>28 March 2021</a:t>
            </a:fld>
            <a:endParaRPr lang="en-GB" dirty="0"/>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92920" y="5593492"/>
            <a:ext cx="2599080" cy="1264507"/>
          </a:xfrm>
          <a:prstGeom prst="rect">
            <a:avLst/>
          </a:prstGeom>
        </p:spPr>
      </p:pic>
      <p:sp>
        <p:nvSpPr>
          <p:cNvPr id="9" name="Text Placeholder 14"/>
          <p:cNvSpPr>
            <a:spLocks noGrp="1"/>
          </p:cNvSpPr>
          <p:nvPr>
            <p:ph type="body" sz="quarter" idx="11" hasCustomPrompt="1"/>
          </p:nvPr>
        </p:nvSpPr>
        <p:spPr>
          <a:xfrm>
            <a:off x="1332754" y="2619858"/>
            <a:ext cx="9526493" cy="1618285"/>
          </a:xfrm>
          <a:prstGeom prst="rect">
            <a:avLst/>
          </a:prstGeom>
        </p:spPr>
        <p:txBody>
          <a:bodyPr/>
          <a:lstStyle>
            <a:lvl1pPr marL="0" indent="0" algn="ctr">
              <a:lnSpc>
                <a:spcPts val="7000"/>
              </a:lnSpc>
              <a:buNone/>
              <a:defRPr sz="8000" cap="all" spc="-500" baseline="0">
                <a:solidFill>
                  <a:srgbClr val="333333"/>
                </a:solidFill>
                <a:latin typeface="Arial Black" panose="020B0A04020102020204" pitchFamily="34" charset="0"/>
                <a:cs typeface="Arial" panose="020B0604020202020204" pitchFamily="34" charset="0"/>
              </a:defRPr>
            </a:lvl1pPr>
          </a:lstStyle>
          <a:p>
            <a:pPr lvl="0"/>
            <a:r>
              <a:rPr lang="en-US" dirty="0"/>
              <a:t>Your question here</a:t>
            </a:r>
            <a:endParaRPr lang="en-GB" dirty="0"/>
          </a:p>
        </p:txBody>
      </p:sp>
      <p:sp>
        <p:nvSpPr>
          <p:cNvPr id="10" name="Slide Number Placeholder 1"/>
          <p:cNvSpPr>
            <a:spLocks noGrp="1"/>
          </p:cNvSpPr>
          <p:nvPr>
            <p:ph type="sldNum" sz="quarter" idx="4"/>
          </p:nvPr>
        </p:nvSpPr>
        <p:spPr>
          <a:xfrm>
            <a:off x="8379934" y="291533"/>
            <a:ext cx="2743200" cy="365125"/>
          </a:xfrm>
          <a:prstGeom prst="rect">
            <a:avLst/>
          </a:prstGeom>
        </p:spPr>
        <p:txBody>
          <a:bodyPr vert="horz" lIns="91440" tIns="45720" rIns="91440" bIns="45720" rtlCol="0" anchor="ctr"/>
          <a:lstStyle>
            <a:lvl1pPr algn="r">
              <a:defRPr sz="1100">
                <a:solidFill>
                  <a:srgbClr val="333333"/>
                </a:solidFill>
                <a:latin typeface="Arial" panose="020B0604020202020204" pitchFamily="34" charset="0"/>
                <a:cs typeface="Arial" panose="020B0604020202020204" pitchFamily="34" charset="0"/>
              </a:defRPr>
            </a:lvl1pPr>
          </a:lstStyle>
          <a:p>
            <a:fld id="{65414E13-AD13-41A4-8094-23784540D652}" type="slidenum">
              <a:rPr lang="en-GB" smtClean="0"/>
              <a:pPr/>
              <a:t>‹#›</a:t>
            </a:fld>
            <a:endParaRPr lang="en-GB" dirty="0"/>
          </a:p>
        </p:txBody>
      </p:sp>
    </p:spTree>
    <p:extLst>
      <p:ext uri="{BB962C8B-B14F-4D97-AF65-F5344CB8AC3E}">
        <p14:creationId xmlns:p14="http://schemas.microsoft.com/office/powerpoint/2010/main" val="2837200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estion Slide v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Date Placeholder 2"/>
          <p:cNvSpPr>
            <a:spLocks noGrp="1"/>
          </p:cNvSpPr>
          <p:nvPr>
            <p:ph type="dt" sz="half" idx="10"/>
          </p:nvPr>
        </p:nvSpPr>
        <p:spPr/>
        <p:txBody>
          <a:bodyPr/>
          <a:lstStyle/>
          <a:p>
            <a:fld id="{0CF30065-1844-4832-95F3-A2F21D63BE24}" type="datetime3">
              <a:rPr lang="en-US" smtClean="0"/>
              <a:t>28 March 2021</a:t>
            </a:fld>
            <a:endParaRPr lang="en-GB" dirty="0"/>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92920" y="5593492"/>
            <a:ext cx="2599080" cy="1264507"/>
          </a:xfrm>
          <a:prstGeom prst="rect">
            <a:avLst/>
          </a:prstGeom>
        </p:spPr>
      </p:pic>
      <p:sp>
        <p:nvSpPr>
          <p:cNvPr id="7" name="Text Placeholder 14"/>
          <p:cNvSpPr>
            <a:spLocks noGrp="1"/>
          </p:cNvSpPr>
          <p:nvPr>
            <p:ph type="body" sz="quarter" idx="11" hasCustomPrompt="1"/>
          </p:nvPr>
        </p:nvSpPr>
        <p:spPr>
          <a:xfrm>
            <a:off x="1332754" y="2619858"/>
            <a:ext cx="9526493" cy="1618285"/>
          </a:xfrm>
          <a:prstGeom prst="rect">
            <a:avLst/>
          </a:prstGeom>
        </p:spPr>
        <p:txBody>
          <a:bodyPr/>
          <a:lstStyle>
            <a:lvl1pPr marL="0" indent="0" algn="ctr">
              <a:lnSpc>
                <a:spcPts val="7000"/>
              </a:lnSpc>
              <a:buNone/>
              <a:defRPr sz="8000" cap="all" spc="-500" baseline="0">
                <a:solidFill>
                  <a:srgbClr val="333333"/>
                </a:solidFill>
                <a:latin typeface="Arial Black" panose="020B0A04020102020204" pitchFamily="34" charset="0"/>
                <a:cs typeface="Arial" panose="020B0604020202020204" pitchFamily="34" charset="0"/>
              </a:defRPr>
            </a:lvl1pPr>
          </a:lstStyle>
          <a:p>
            <a:pPr lvl="0"/>
            <a:r>
              <a:rPr lang="en-US" dirty="0"/>
              <a:t>Your question here</a:t>
            </a:r>
            <a:endParaRPr lang="en-GB" dirty="0"/>
          </a:p>
        </p:txBody>
      </p:sp>
      <p:sp>
        <p:nvSpPr>
          <p:cNvPr id="8" name="Slide Number Placeholder 1"/>
          <p:cNvSpPr>
            <a:spLocks noGrp="1"/>
          </p:cNvSpPr>
          <p:nvPr>
            <p:ph type="sldNum" sz="quarter" idx="4"/>
          </p:nvPr>
        </p:nvSpPr>
        <p:spPr>
          <a:xfrm>
            <a:off x="8379934" y="291533"/>
            <a:ext cx="2743200" cy="365125"/>
          </a:xfrm>
          <a:prstGeom prst="rect">
            <a:avLst/>
          </a:prstGeom>
        </p:spPr>
        <p:txBody>
          <a:bodyPr vert="horz" lIns="91440" tIns="45720" rIns="91440" bIns="45720" rtlCol="0" anchor="ctr"/>
          <a:lstStyle>
            <a:lvl1pPr algn="r">
              <a:defRPr sz="1100">
                <a:solidFill>
                  <a:srgbClr val="333333"/>
                </a:solidFill>
                <a:latin typeface="Arial" panose="020B0604020202020204" pitchFamily="34" charset="0"/>
                <a:cs typeface="Arial" panose="020B0604020202020204" pitchFamily="34" charset="0"/>
              </a:defRPr>
            </a:lvl1pPr>
          </a:lstStyle>
          <a:p>
            <a:fld id="{65414E13-AD13-41A4-8094-23784540D652}" type="slidenum">
              <a:rPr lang="en-GB" smtClean="0"/>
              <a:pPr/>
              <a:t>‹#›</a:t>
            </a:fld>
            <a:endParaRPr lang="en-GB" dirty="0"/>
          </a:p>
        </p:txBody>
      </p:sp>
    </p:spTree>
    <p:extLst>
      <p:ext uri="{BB962C8B-B14F-4D97-AF65-F5344CB8AC3E}">
        <p14:creationId xmlns:p14="http://schemas.microsoft.com/office/powerpoint/2010/main" val="2106470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hotograph Slid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0" y="0"/>
            <a:ext cx="12192000" cy="6858001"/>
          </a:xfrm>
          <a:prstGeom prst="rect">
            <a:avLst/>
          </a:prstGeom>
        </p:spPr>
        <p:txBody>
          <a:bodyPr/>
          <a:lstStyle>
            <a:lvl1pPr marL="0" indent="0">
              <a:buNone/>
              <a:defRPr/>
            </a:lvl1pPr>
          </a:lstStyle>
          <a:p>
            <a:r>
              <a:rPr lang="en-US"/>
              <a:t>Click icon to add picture</a:t>
            </a:r>
            <a:endParaRPr lang="en-GB" dirty="0"/>
          </a:p>
        </p:txBody>
      </p:sp>
      <p:sp>
        <p:nvSpPr>
          <p:cNvPr id="3" name="Date Placeholder 2"/>
          <p:cNvSpPr>
            <a:spLocks noGrp="1"/>
          </p:cNvSpPr>
          <p:nvPr>
            <p:ph type="dt" sz="half" idx="10"/>
          </p:nvPr>
        </p:nvSpPr>
        <p:spPr/>
        <p:txBody>
          <a:bodyPr/>
          <a:lstStyle>
            <a:lvl1pPr>
              <a:defRPr>
                <a:solidFill>
                  <a:schemeClr val="bg1"/>
                </a:solidFill>
              </a:defRPr>
            </a:lvl1pPr>
          </a:lstStyle>
          <a:p>
            <a:fld id="{802F2572-3785-4CAA-A564-A7FC3779B88B}" type="datetime3">
              <a:rPr lang="en-US" smtClean="0"/>
              <a:t>28 March 2021</a:t>
            </a:fld>
            <a:endParaRPr lang="en-GB" dirty="0"/>
          </a:p>
        </p:txBody>
      </p:sp>
      <p:sp>
        <p:nvSpPr>
          <p:cNvPr id="11" name="Slide Number Placeholder 1"/>
          <p:cNvSpPr>
            <a:spLocks noGrp="1"/>
          </p:cNvSpPr>
          <p:nvPr>
            <p:ph type="sldNum" sz="quarter" idx="4"/>
          </p:nvPr>
        </p:nvSpPr>
        <p:spPr>
          <a:xfrm>
            <a:off x="8379934" y="291533"/>
            <a:ext cx="2743200" cy="365125"/>
          </a:xfrm>
          <a:prstGeom prst="rect">
            <a:avLst/>
          </a:prstGeom>
        </p:spPr>
        <p:txBody>
          <a:bodyPr vert="horz" lIns="91440" tIns="45720" rIns="91440" bIns="45720" rtlCol="0" anchor="ctr"/>
          <a:lstStyle>
            <a:lvl1pPr algn="r">
              <a:defRPr sz="1100">
                <a:solidFill>
                  <a:schemeClr val="bg1"/>
                </a:solidFill>
                <a:latin typeface="Arial" panose="020B0604020202020204" pitchFamily="34" charset="0"/>
                <a:cs typeface="Arial" panose="020B0604020202020204" pitchFamily="34" charset="0"/>
              </a:defRPr>
            </a:lvl1pPr>
          </a:lstStyle>
          <a:p>
            <a:fld id="{65414E13-AD13-41A4-8094-23784540D652}" type="slidenum">
              <a:rPr lang="en-GB" smtClean="0"/>
              <a:pPr/>
              <a:t>‹#›</a:t>
            </a:fld>
            <a:endParaRPr lang="en-GB" dirty="0"/>
          </a:p>
        </p:txBody>
      </p:sp>
    </p:spTree>
    <p:extLst>
      <p:ext uri="{BB962C8B-B14F-4D97-AF65-F5344CB8AC3E}">
        <p14:creationId xmlns:p14="http://schemas.microsoft.com/office/powerpoint/2010/main" val="24537522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ubtitle Slide (Text:Gre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F99364B-FA6A-4713-A409-10A50F5714F3}" type="datetime3">
              <a:rPr lang="en-US" smtClean="0"/>
              <a:t>28 March 2021</a:t>
            </a:fld>
            <a:endParaRPr lang="en-GB"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92921" y="5593492"/>
            <a:ext cx="2599078" cy="1264507"/>
          </a:xfrm>
          <a:prstGeom prst="rect">
            <a:avLst/>
          </a:prstGeom>
        </p:spPr>
      </p:pic>
      <p:sp>
        <p:nvSpPr>
          <p:cNvPr id="6" name="Text Placeholder 14"/>
          <p:cNvSpPr>
            <a:spLocks noGrp="1"/>
          </p:cNvSpPr>
          <p:nvPr>
            <p:ph type="body" sz="quarter" idx="11" hasCustomPrompt="1"/>
          </p:nvPr>
        </p:nvSpPr>
        <p:spPr>
          <a:xfrm>
            <a:off x="1332754" y="3063502"/>
            <a:ext cx="9526493" cy="730996"/>
          </a:xfrm>
          <a:prstGeom prst="rect">
            <a:avLst/>
          </a:prstGeom>
        </p:spPr>
        <p:txBody>
          <a:bodyPr/>
          <a:lstStyle>
            <a:lvl1pPr marL="0" indent="0" algn="ctr">
              <a:lnSpc>
                <a:spcPts val="7000"/>
              </a:lnSpc>
              <a:buNone/>
              <a:defRPr sz="8000" cap="all" spc="-500" baseline="0">
                <a:solidFill>
                  <a:srgbClr val="333333"/>
                </a:solidFill>
                <a:latin typeface="Arial Black" panose="020B0A04020102020204" pitchFamily="34" charset="0"/>
                <a:cs typeface="Arial" panose="020B0604020202020204" pitchFamily="34" charset="0"/>
              </a:defRPr>
            </a:lvl1pPr>
          </a:lstStyle>
          <a:p>
            <a:pPr lvl="0"/>
            <a:r>
              <a:rPr lang="en-US" dirty="0"/>
              <a:t>Subtitle slide</a:t>
            </a:r>
            <a:endParaRPr lang="en-GB" dirty="0"/>
          </a:p>
        </p:txBody>
      </p:sp>
      <p:sp>
        <p:nvSpPr>
          <p:cNvPr id="8" name="Slide Number Placeholder 1"/>
          <p:cNvSpPr>
            <a:spLocks noGrp="1"/>
          </p:cNvSpPr>
          <p:nvPr>
            <p:ph type="sldNum" sz="quarter" idx="4"/>
          </p:nvPr>
        </p:nvSpPr>
        <p:spPr>
          <a:xfrm>
            <a:off x="8379934" y="291533"/>
            <a:ext cx="2743200" cy="365125"/>
          </a:xfrm>
          <a:prstGeom prst="rect">
            <a:avLst/>
          </a:prstGeom>
        </p:spPr>
        <p:txBody>
          <a:bodyPr vert="horz" lIns="91440" tIns="45720" rIns="91440" bIns="45720" rtlCol="0" anchor="ctr"/>
          <a:lstStyle>
            <a:lvl1pPr algn="r">
              <a:defRPr sz="1100">
                <a:solidFill>
                  <a:srgbClr val="333333"/>
                </a:solidFill>
                <a:latin typeface="Arial" panose="020B0604020202020204" pitchFamily="34" charset="0"/>
                <a:cs typeface="Arial" panose="020B0604020202020204" pitchFamily="34" charset="0"/>
              </a:defRPr>
            </a:lvl1pPr>
          </a:lstStyle>
          <a:p>
            <a:fld id="{65414E13-AD13-41A4-8094-23784540D652}" type="slidenum">
              <a:rPr lang="en-GB" smtClean="0"/>
              <a:pPr/>
              <a:t>‹#›</a:t>
            </a:fld>
            <a:endParaRPr lang="en-GB" dirty="0"/>
          </a:p>
        </p:txBody>
      </p:sp>
    </p:spTree>
    <p:extLst>
      <p:ext uri="{BB962C8B-B14F-4D97-AF65-F5344CB8AC3E}">
        <p14:creationId xmlns:p14="http://schemas.microsoft.com/office/powerpoint/2010/main" val="28957352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2"/>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1812605" y="-38101"/>
            <a:ext cx="10379395" cy="6896101"/>
          </a:xfrm>
        </p:spPr>
        <p:txBody>
          <a:bodyPr/>
          <a:lstStyle/>
          <a:p>
            <a:endParaRPr lang="en-GB"/>
          </a:p>
        </p:txBody>
      </p:sp>
      <p:grpSp>
        <p:nvGrpSpPr>
          <p:cNvPr id="22" name="Group 21"/>
          <p:cNvGrpSpPr/>
          <p:nvPr userDrawn="1"/>
        </p:nvGrpSpPr>
        <p:grpSpPr>
          <a:xfrm>
            <a:off x="-1" y="-10886"/>
            <a:ext cx="8976124" cy="6868886"/>
            <a:chOff x="-1" y="-10886"/>
            <a:chExt cx="8976124" cy="6868886"/>
          </a:xfrm>
        </p:grpSpPr>
        <p:sp>
          <p:nvSpPr>
            <p:cNvPr id="20" name="Right Triangle 19"/>
            <p:cNvSpPr/>
            <p:nvPr userDrawn="1"/>
          </p:nvSpPr>
          <p:spPr>
            <a:xfrm rot="5400000">
              <a:off x="2107237" y="-10886"/>
              <a:ext cx="6868886" cy="6868886"/>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userDrawn="1"/>
          </p:nvSpPr>
          <p:spPr>
            <a:xfrm>
              <a:off x="-1" y="-10886"/>
              <a:ext cx="2107237" cy="68688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0" name="Straight Connector 9"/>
          <p:cNvCxnSpPr/>
          <p:nvPr userDrawn="1"/>
        </p:nvCxnSpPr>
        <p:spPr>
          <a:xfrm>
            <a:off x="485775" y="487674"/>
            <a:ext cx="1188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1912947" y="487674"/>
            <a:ext cx="97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itle 1"/>
          <p:cNvSpPr>
            <a:spLocks noGrp="1"/>
          </p:cNvSpPr>
          <p:nvPr>
            <p:ph type="ctrTitle"/>
          </p:nvPr>
        </p:nvSpPr>
        <p:spPr>
          <a:xfrm>
            <a:off x="1812605" y="1423713"/>
            <a:ext cx="7636195" cy="1842001"/>
          </a:xfrm>
        </p:spPr>
        <p:txBody>
          <a:bodyPr anchor="t">
            <a:noAutofit/>
          </a:bodyPr>
          <a:lstStyle>
            <a:lvl1pPr algn="l">
              <a:lnSpc>
                <a:spcPct val="80000"/>
              </a:lnSpc>
              <a:defRPr sz="7000" kern="1200" spc="0" baseline="0">
                <a:solidFill>
                  <a:schemeClr val="tx2"/>
                </a:solidFill>
                <a:latin typeface="Arial" panose="020B0604020202020204" pitchFamily="34" charset="0"/>
                <a:ea typeface="Sharp Sans No1 Extrabold" pitchFamily="50" charset="0"/>
                <a:cs typeface="Arial" panose="020B0604020202020204" pitchFamily="34" charset="0"/>
              </a:defRPr>
            </a:lvl1pPr>
          </a:lstStyle>
          <a:p>
            <a:endParaRPr lang="en-GB" dirty="0"/>
          </a:p>
        </p:txBody>
      </p:sp>
      <p:sp>
        <p:nvSpPr>
          <p:cNvPr id="12" name="Subtitle 2"/>
          <p:cNvSpPr>
            <a:spLocks noGrp="1"/>
          </p:cNvSpPr>
          <p:nvPr>
            <p:ph type="subTitle" idx="1"/>
          </p:nvPr>
        </p:nvSpPr>
        <p:spPr>
          <a:xfrm>
            <a:off x="1812605" y="3405901"/>
            <a:ext cx="4114800" cy="1655762"/>
          </a:xfrm>
        </p:spPr>
        <p:txBody>
          <a:bodyPr>
            <a:normAutofit/>
          </a:bodyPr>
          <a:lstStyle>
            <a:lvl1pPr marL="0" indent="0" algn="l">
              <a:buNone/>
              <a:defRPr sz="2300" spc="0" baseline="0">
                <a:solidFill>
                  <a:schemeClr val="bg1"/>
                </a:solidFill>
                <a:latin typeface="Arial" panose="020B0604020202020204" pitchFamily="34" charset="0"/>
                <a:ea typeface="Sharp Sans No1 Book" pitchFamily="50"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GB" dirty="0"/>
          </a:p>
        </p:txBody>
      </p:sp>
      <p:sp>
        <p:nvSpPr>
          <p:cNvPr id="16" name="Date Placeholder 3"/>
          <p:cNvSpPr>
            <a:spLocks noGrp="1"/>
          </p:cNvSpPr>
          <p:nvPr>
            <p:ph type="dt" sz="half" idx="10"/>
          </p:nvPr>
        </p:nvSpPr>
        <p:spPr>
          <a:xfrm>
            <a:off x="395368" y="508081"/>
            <a:ext cx="1273492" cy="365125"/>
          </a:xfrm>
          <a:prstGeom prst="rect">
            <a:avLst/>
          </a:prstGeom>
        </p:spPr>
        <p:txBody>
          <a:bodyPr/>
          <a:lstStyle>
            <a:lvl1pPr>
              <a:defRPr sz="900">
                <a:solidFill>
                  <a:schemeClr val="bg1"/>
                </a:solidFill>
                <a:latin typeface="Arial" panose="020B0604020202020204" pitchFamily="34" charset="0"/>
                <a:ea typeface="Sharp Sans No1 Book" pitchFamily="50" charset="0"/>
                <a:cs typeface="Arial" panose="020B0604020202020204" pitchFamily="34" charset="0"/>
              </a:defRPr>
            </a:lvl1pPr>
          </a:lstStyle>
          <a:p>
            <a:fld id="{AEE1FC19-7CAC-4714-B9CA-24E3E1E82A8F}" type="datetime4">
              <a:rPr lang="en-GB" smtClean="0"/>
              <a:pPr/>
              <a:t>28 March 2021</a:t>
            </a:fld>
            <a:endParaRPr lang="en-GB" dirty="0"/>
          </a:p>
        </p:txBody>
      </p:sp>
      <p:sp>
        <p:nvSpPr>
          <p:cNvPr id="17" name="Footer Placeholder 3"/>
          <p:cNvSpPr>
            <a:spLocks noGrp="1"/>
          </p:cNvSpPr>
          <p:nvPr>
            <p:ph type="ftr" sz="quarter" idx="11"/>
          </p:nvPr>
        </p:nvSpPr>
        <p:spPr>
          <a:xfrm>
            <a:off x="1812605" y="508081"/>
            <a:ext cx="4114800" cy="365125"/>
          </a:xfrm>
          <a:prstGeom prst="rect">
            <a:avLst/>
          </a:prstGeom>
        </p:spPr>
        <p:txBody>
          <a:bodyPr/>
          <a:lstStyle>
            <a:lvl1pPr algn="l">
              <a:defRPr sz="900">
                <a:solidFill>
                  <a:schemeClr val="bg1"/>
                </a:solidFill>
                <a:latin typeface="Arial" panose="020B0604020202020204" pitchFamily="34" charset="0"/>
                <a:ea typeface="Sharp Sans No1 Book" pitchFamily="50" charset="0"/>
                <a:cs typeface="Arial" panose="020B0604020202020204" pitchFamily="34" charset="0"/>
              </a:defRPr>
            </a:lvl1pPr>
          </a:lstStyle>
          <a:p>
            <a:r>
              <a:rPr lang="en-GB" dirty="0"/>
              <a:t>University of Suffolk</a:t>
            </a: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0496" y="5795138"/>
            <a:ext cx="1777371" cy="864000"/>
          </a:xfrm>
          <a:prstGeom prst="rect">
            <a:avLst/>
          </a:prstGeom>
        </p:spPr>
      </p:pic>
    </p:spTree>
    <p:extLst>
      <p:ext uri="{BB962C8B-B14F-4D97-AF65-F5344CB8AC3E}">
        <p14:creationId xmlns:p14="http://schemas.microsoft.com/office/powerpoint/2010/main" val="37333068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ubtitle Slide (Text:Yellow)">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543C0D9-4875-42D3-9A12-FECD8BD6F78A}" type="datetime3">
              <a:rPr lang="en-US" smtClean="0"/>
              <a:t>28 March 2021</a:t>
            </a:fld>
            <a:endParaRPr lang="en-GB"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92921" y="5593492"/>
            <a:ext cx="2599078" cy="1264507"/>
          </a:xfrm>
          <a:prstGeom prst="rect">
            <a:avLst/>
          </a:prstGeom>
        </p:spPr>
      </p:pic>
      <p:sp>
        <p:nvSpPr>
          <p:cNvPr id="6" name="Text Placeholder 14"/>
          <p:cNvSpPr>
            <a:spLocks noGrp="1"/>
          </p:cNvSpPr>
          <p:nvPr>
            <p:ph type="body" sz="quarter" idx="11" hasCustomPrompt="1"/>
          </p:nvPr>
        </p:nvSpPr>
        <p:spPr>
          <a:xfrm>
            <a:off x="1332754" y="3063502"/>
            <a:ext cx="9526493" cy="730996"/>
          </a:xfrm>
          <a:prstGeom prst="rect">
            <a:avLst/>
          </a:prstGeom>
        </p:spPr>
        <p:txBody>
          <a:bodyPr/>
          <a:lstStyle>
            <a:lvl1pPr marL="0" indent="0" algn="ctr">
              <a:lnSpc>
                <a:spcPts val="7000"/>
              </a:lnSpc>
              <a:buNone/>
              <a:defRPr sz="8000" cap="all" spc="-500" baseline="0">
                <a:solidFill>
                  <a:srgbClr val="FFBF0B"/>
                </a:solidFill>
                <a:latin typeface="Arial Black" panose="020B0A04020102020204" pitchFamily="34" charset="0"/>
                <a:cs typeface="Arial" panose="020B0604020202020204" pitchFamily="34" charset="0"/>
              </a:defRPr>
            </a:lvl1pPr>
          </a:lstStyle>
          <a:p>
            <a:pPr lvl="0"/>
            <a:r>
              <a:rPr lang="en-US" dirty="0"/>
              <a:t>Subtitle slide</a:t>
            </a:r>
            <a:endParaRPr lang="en-GB" dirty="0"/>
          </a:p>
        </p:txBody>
      </p:sp>
      <p:sp>
        <p:nvSpPr>
          <p:cNvPr id="8" name="Slide Number Placeholder 1"/>
          <p:cNvSpPr>
            <a:spLocks noGrp="1"/>
          </p:cNvSpPr>
          <p:nvPr>
            <p:ph type="sldNum" sz="quarter" idx="4"/>
          </p:nvPr>
        </p:nvSpPr>
        <p:spPr>
          <a:xfrm>
            <a:off x="8379934" y="291533"/>
            <a:ext cx="2743200" cy="365125"/>
          </a:xfrm>
          <a:prstGeom prst="rect">
            <a:avLst/>
          </a:prstGeom>
        </p:spPr>
        <p:txBody>
          <a:bodyPr vert="horz" lIns="91440" tIns="45720" rIns="91440" bIns="45720" rtlCol="0" anchor="ctr"/>
          <a:lstStyle>
            <a:lvl1pPr algn="r">
              <a:defRPr sz="1100">
                <a:solidFill>
                  <a:srgbClr val="333333"/>
                </a:solidFill>
                <a:latin typeface="Arial" panose="020B0604020202020204" pitchFamily="34" charset="0"/>
                <a:cs typeface="Arial" panose="020B0604020202020204" pitchFamily="34" charset="0"/>
              </a:defRPr>
            </a:lvl1pPr>
          </a:lstStyle>
          <a:p>
            <a:fld id="{65414E13-AD13-41A4-8094-23784540D652}" type="slidenum">
              <a:rPr lang="en-GB" smtClean="0"/>
              <a:pPr/>
              <a:t>‹#›</a:t>
            </a:fld>
            <a:endParaRPr lang="en-GB" dirty="0"/>
          </a:p>
        </p:txBody>
      </p:sp>
    </p:spTree>
    <p:extLst>
      <p:ext uri="{BB962C8B-B14F-4D97-AF65-F5344CB8AC3E}">
        <p14:creationId xmlns:p14="http://schemas.microsoft.com/office/powerpoint/2010/main" val="17260554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ubtitle Slide (Yellow)">
    <p:bg>
      <p:bgPr>
        <a:solidFill>
          <a:srgbClr val="FFBF0B"/>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FD9F251-8C59-40B0-9FB7-756C12A4898F}" type="datetime3">
              <a:rPr lang="en-US" smtClean="0"/>
              <a:t>28 March 2021</a:t>
            </a:fld>
            <a:endParaRPr lang="en-GB"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92920" y="5593492"/>
            <a:ext cx="2599080" cy="1264507"/>
          </a:xfrm>
          <a:prstGeom prst="rect">
            <a:avLst/>
          </a:prstGeom>
        </p:spPr>
      </p:pic>
      <p:sp>
        <p:nvSpPr>
          <p:cNvPr id="6" name="Text Placeholder 14"/>
          <p:cNvSpPr>
            <a:spLocks noGrp="1"/>
          </p:cNvSpPr>
          <p:nvPr>
            <p:ph type="body" sz="quarter" idx="11" hasCustomPrompt="1"/>
          </p:nvPr>
        </p:nvSpPr>
        <p:spPr>
          <a:xfrm>
            <a:off x="1332754" y="3063502"/>
            <a:ext cx="9526493" cy="730996"/>
          </a:xfrm>
          <a:prstGeom prst="rect">
            <a:avLst/>
          </a:prstGeom>
        </p:spPr>
        <p:txBody>
          <a:bodyPr/>
          <a:lstStyle>
            <a:lvl1pPr marL="0" indent="0" algn="ctr">
              <a:lnSpc>
                <a:spcPts val="7000"/>
              </a:lnSpc>
              <a:buNone/>
              <a:defRPr sz="8000" cap="all" spc="-500" baseline="0">
                <a:solidFill>
                  <a:srgbClr val="333333"/>
                </a:solidFill>
                <a:latin typeface="Arial Black" panose="020B0A04020102020204" pitchFamily="34" charset="0"/>
                <a:cs typeface="Arial" panose="020B0604020202020204" pitchFamily="34" charset="0"/>
              </a:defRPr>
            </a:lvl1pPr>
          </a:lstStyle>
          <a:p>
            <a:pPr lvl="0"/>
            <a:r>
              <a:rPr lang="en-US" dirty="0"/>
              <a:t>Subtitle slide</a:t>
            </a:r>
            <a:endParaRPr lang="en-GB" dirty="0"/>
          </a:p>
        </p:txBody>
      </p:sp>
      <p:sp>
        <p:nvSpPr>
          <p:cNvPr id="8" name="Slide Number Placeholder 1"/>
          <p:cNvSpPr>
            <a:spLocks noGrp="1"/>
          </p:cNvSpPr>
          <p:nvPr>
            <p:ph type="sldNum" sz="quarter" idx="4"/>
          </p:nvPr>
        </p:nvSpPr>
        <p:spPr>
          <a:xfrm>
            <a:off x="8379934" y="291533"/>
            <a:ext cx="2743200" cy="365125"/>
          </a:xfrm>
          <a:prstGeom prst="rect">
            <a:avLst/>
          </a:prstGeom>
        </p:spPr>
        <p:txBody>
          <a:bodyPr vert="horz" lIns="91440" tIns="45720" rIns="91440" bIns="45720" rtlCol="0" anchor="ctr"/>
          <a:lstStyle>
            <a:lvl1pPr algn="r">
              <a:defRPr sz="1100">
                <a:solidFill>
                  <a:srgbClr val="333333"/>
                </a:solidFill>
                <a:latin typeface="Arial" panose="020B0604020202020204" pitchFamily="34" charset="0"/>
                <a:cs typeface="Arial" panose="020B0604020202020204" pitchFamily="34" charset="0"/>
              </a:defRPr>
            </a:lvl1pPr>
          </a:lstStyle>
          <a:p>
            <a:fld id="{65414E13-AD13-41A4-8094-23784540D652}" type="slidenum">
              <a:rPr lang="en-GB" smtClean="0"/>
              <a:pPr/>
              <a:t>‹#›</a:t>
            </a:fld>
            <a:endParaRPr lang="en-GB" dirty="0"/>
          </a:p>
        </p:txBody>
      </p:sp>
    </p:spTree>
    <p:extLst>
      <p:ext uri="{BB962C8B-B14F-4D97-AF65-F5344CB8AC3E}">
        <p14:creationId xmlns:p14="http://schemas.microsoft.com/office/powerpoint/2010/main" val="8270561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raph/Table/Infographic Slide v1">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838200" y="1260388"/>
            <a:ext cx="6707660" cy="4613275"/>
          </a:xfrm>
          <a:prstGeom prst="rect">
            <a:avLst/>
          </a:prstGeom>
        </p:spPr>
        <p:txBody>
          <a:bodyPr/>
          <a:lstStyle>
            <a:lvl1pPr marL="0" indent="0">
              <a:buNone/>
              <a:defRPr/>
            </a:lvl1pPr>
          </a:lstStyle>
          <a:p>
            <a:r>
              <a:rPr lang="en-US"/>
              <a:t>Click icon to add picture</a:t>
            </a:r>
            <a:endParaRPr lang="en-GB" dirty="0"/>
          </a:p>
        </p:txBody>
      </p:sp>
      <p:sp>
        <p:nvSpPr>
          <p:cNvPr id="3" name="Date Placeholder 2"/>
          <p:cNvSpPr>
            <a:spLocks noGrp="1"/>
          </p:cNvSpPr>
          <p:nvPr>
            <p:ph type="dt" sz="half" idx="10"/>
          </p:nvPr>
        </p:nvSpPr>
        <p:spPr/>
        <p:txBody>
          <a:bodyPr/>
          <a:lstStyle/>
          <a:p>
            <a:fld id="{93EBD4FC-131C-4DEA-96FC-845EC28A2755}" type="datetime3">
              <a:rPr lang="en-US" smtClean="0"/>
              <a:t>28 March 2021</a:t>
            </a:fld>
            <a:endParaRPr lang="en-GB"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92921" y="5593492"/>
            <a:ext cx="2599078" cy="1264507"/>
          </a:xfrm>
          <a:prstGeom prst="rect">
            <a:avLst/>
          </a:prstGeom>
        </p:spPr>
      </p:pic>
      <p:sp>
        <p:nvSpPr>
          <p:cNvPr id="10" name="Text Placeholder 14"/>
          <p:cNvSpPr>
            <a:spLocks noGrp="1"/>
          </p:cNvSpPr>
          <p:nvPr>
            <p:ph type="body" sz="quarter" idx="11" hasCustomPrompt="1"/>
          </p:nvPr>
        </p:nvSpPr>
        <p:spPr>
          <a:xfrm>
            <a:off x="8142912" y="1291460"/>
            <a:ext cx="3176524" cy="2818818"/>
          </a:xfrm>
          <a:prstGeom prst="rect">
            <a:avLst/>
          </a:prstGeom>
        </p:spPr>
        <p:txBody>
          <a:bodyPr/>
          <a:lstStyle>
            <a:lvl1pPr marL="0" indent="0" algn="l">
              <a:lnSpc>
                <a:spcPts val="7000"/>
              </a:lnSpc>
              <a:buNone/>
              <a:defRPr sz="8000" cap="all" spc="-500" baseline="0">
                <a:solidFill>
                  <a:srgbClr val="333333"/>
                </a:solidFill>
                <a:latin typeface="Arial Black" panose="020B0A04020102020204" pitchFamily="34" charset="0"/>
                <a:cs typeface="Arial" panose="020B0604020202020204" pitchFamily="34" charset="0"/>
              </a:defRPr>
            </a:lvl1pPr>
          </a:lstStyle>
          <a:p>
            <a:pPr lvl="0"/>
            <a:r>
              <a:rPr lang="en-US" dirty="0"/>
              <a:t>Title Of page</a:t>
            </a:r>
            <a:endParaRPr lang="en-GB" dirty="0"/>
          </a:p>
        </p:txBody>
      </p:sp>
      <p:sp>
        <p:nvSpPr>
          <p:cNvPr id="15" name="Text Placeholder 14"/>
          <p:cNvSpPr>
            <a:spLocks noGrp="1"/>
          </p:cNvSpPr>
          <p:nvPr>
            <p:ph type="body" sz="quarter" idx="12" hasCustomPrompt="1"/>
          </p:nvPr>
        </p:nvSpPr>
        <p:spPr>
          <a:xfrm>
            <a:off x="8142912" y="4159850"/>
            <a:ext cx="3176524" cy="58523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i="0" baseline="0">
                <a:solidFill>
                  <a:srgbClr val="FFBF0B"/>
                </a:solidFill>
                <a:latin typeface="Arial" panose="020B0604020202020204" pitchFamily="34" charset="0"/>
                <a:cs typeface="Arial" panose="020B0604020202020204" pitchFamily="34" charset="0"/>
              </a:defRPr>
            </a:lvl1pPr>
          </a:lstStyle>
          <a:p>
            <a:pPr lvl="0"/>
            <a:r>
              <a:rPr lang="en-GB" sz="1800" dirty="0"/>
              <a:t>Subtitle for graph, table or infographic</a:t>
            </a:r>
            <a:endParaRPr lang="en-GB" dirty="0"/>
          </a:p>
        </p:txBody>
      </p:sp>
      <p:sp>
        <p:nvSpPr>
          <p:cNvPr id="11" name="Slide Number Placeholder 1"/>
          <p:cNvSpPr>
            <a:spLocks noGrp="1"/>
          </p:cNvSpPr>
          <p:nvPr>
            <p:ph type="sldNum" sz="quarter" idx="4"/>
          </p:nvPr>
        </p:nvSpPr>
        <p:spPr>
          <a:xfrm>
            <a:off x="8379934" y="291533"/>
            <a:ext cx="2743200" cy="365125"/>
          </a:xfrm>
          <a:prstGeom prst="rect">
            <a:avLst/>
          </a:prstGeom>
        </p:spPr>
        <p:txBody>
          <a:bodyPr vert="horz" lIns="91440" tIns="45720" rIns="91440" bIns="45720" rtlCol="0" anchor="ctr"/>
          <a:lstStyle>
            <a:lvl1pPr algn="r">
              <a:defRPr sz="1100">
                <a:solidFill>
                  <a:srgbClr val="333333"/>
                </a:solidFill>
                <a:latin typeface="Arial" panose="020B0604020202020204" pitchFamily="34" charset="0"/>
                <a:cs typeface="Arial" panose="020B0604020202020204" pitchFamily="34" charset="0"/>
              </a:defRPr>
            </a:lvl1pPr>
          </a:lstStyle>
          <a:p>
            <a:fld id="{65414E13-AD13-41A4-8094-23784540D652}" type="slidenum">
              <a:rPr lang="en-GB" smtClean="0"/>
              <a:pPr/>
              <a:t>‹#›</a:t>
            </a:fld>
            <a:endParaRPr lang="en-GB" dirty="0"/>
          </a:p>
        </p:txBody>
      </p:sp>
    </p:spTree>
    <p:extLst>
      <p:ext uri="{BB962C8B-B14F-4D97-AF65-F5344CB8AC3E}">
        <p14:creationId xmlns:p14="http://schemas.microsoft.com/office/powerpoint/2010/main" val="35708892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raph/Table/Infographic Slide v2">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47AA1DC-217C-4F59-8F8A-A605F5987011}" type="datetime3">
              <a:rPr lang="en-US" smtClean="0"/>
              <a:t>28 March 2021</a:t>
            </a:fld>
            <a:endParaRPr lang="en-GB"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92921" y="5593492"/>
            <a:ext cx="2599078" cy="1264507"/>
          </a:xfrm>
          <a:prstGeom prst="rect">
            <a:avLst/>
          </a:prstGeom>
        </p:spPr>
      </p:pic>
      <p:sp>
        <p:nvSpPr>
          <p:cNvPr id="13" name="Text Placeholder 14"/>
          <p:cNvSpPr>
            <a:spLocks noGrp="1"/>
          </p:cNvSpPr>
          <p:nvPr>
            <p:ph type="body" sz="quarter" idx="11" hasCustomPrompt="1"/>
          </p:nvPr>
        </p:nvSpPr>
        <p:spPr>
          <a:xfrm>
            <a:off x="8142912" y="1291460"/>
            <a:ext cx="3176524" cy="2818818"/>
          </a:xfrm>
          <a:prstGeom prst="rect">
            <a:avLst/>
          </a:prstGeom>
        </p:spPr>
        <p:txBody>
          <a:bodyPr/>
          <a:lstStyle>
            <a:lvl1pPr marL="0" indent="0" algn="l">
              <a:lnSpc>
                <a:spcPts val="7000"/>
              </a:lnSpc>
              <a:buNone/>
              <a:defRPr sz="8000" cap="all" spc="-500" baseline="0">
                <a:solidFill>
                  <a:srgbClr val="FFBF0B"/>
                </a:solidFill>
                <a:latin typeface="Arial Black" panose="020B0A04020102020204" pitchFamily="34" charset="0"/>
                <a:cs typeface="Arial" panose="020B0604020202020204" pitchFamily="34" charset="0"/>
              </a:defRPr>
            </a:lvl1pPr>
          </a:lstStyle>
          <a:p>
            <a:pPr lvl="0"/>
            <a:r>
              <a:rPr lang="en-US" dirty="0"/>
              <a:t>Title Of page</a:t>
            </a:r>
            <a:endParaRPr lang="en-GB" dirty="0"/>
          </a:p>
        </p:txBody>
      </p:sp>
      <p:sp>
        <p:nvSpPr>
          <p:cNvPr id="14" name="Text Placeholder 14"/>
          <p:cNvSpPr>
            <a:spLocks noGrp="1"/>
          </p:cNvSpPr>
          <p:nvPr>
            <p:ph type="body" sz="quarter" idx="12" hasCustomPrompt="1"/>
          </p:nvPr>
        </p:nvSpPr>
        <p:spPr>
          <a:xfrm>
            <a:off x="8142912" y="4159850"/>
            <a:ext cx="3176524" cy="58523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i="0" baseline="0">
                <a:solidFill>
                  <a:srgbClr val="333333"/>
                </a:solidFill>
                <a:latin typeface="Arial" panose="020B0604020202020204" pitchFamily="34" charset="0"/>
                <a:cs typeface="Arial" panose="020B0604020202020204" pitchFamily="34" charset="0"/>
              </a:defRPr>
            </a:lvl1pPr>
          </a:lstStyle>
          <a:p>
            <a:pPr lvl="0"/>
            <a:r>
              <a:rPr lang="en-GB" sz="1800" dirty="0"/>
              <a:t>Subtitle for graph, table or infographic</a:t>
            </a:r>
            <a:endParaRPr lang="en-GB" dirty="0"/>
          </a:p>
        </p:txBody>
      </p:sp>
      <p:sp>
        <p:nvSpPr>
          <p:cNvPr id="7" name="Picture Placeholder 4"/>
          <p:cNvSpPr>
            <a:spLocks noGrp="1"/>
          </p:cNvSpPr>
          <p:nvPr>
            <p:ph type="pic" sz="quarter" idx="13"/>
          </p:nvPr>
        </p:nvSpPr>
        <p:spPr>
          <a:xfrm>
            <a:off x="838200" y="1260388"/>
            <a:ext cx="6707660" cy="4613275"/>
          </a:xfrm>
          <a:prstGeom prst="rect">
            <a:avLst/>
          </a:prstGeom>
        </p:spPr>
        <p:txBody>
          <a:bodyPr/>
          <a:lstStyle>
            <a:lvl1pPr marL="0" indent="0">
              <a:buNone/>
              <a:defRPr/>
            </a:lvl1pPr>
          </a:lstStyle>
          <a:p>
            <a:r>
              <a:rPr lang="en-US"/>
              <a:t>Click icon to add picture</a:t>
            </a:r>
            <a:endParaRPr lang="en-GB" dirty="0"/>
          </a:p>
        </p:txBody>
      </p:sp>
      <p:sp>
        <p:nvSpPr>
          <p:cNvPr id="9" name="Slide Number Placeholder 1"/>
          <p:cNvSpPr>
            <a:spLocks noGrp="1"/>
          </p:cNvSpPr>
          <p:nvPr>
            <p:ph type="sldNum" sz="quarter" idx="4"/>
          </p:nvPr>
        </p:nvSpPr>
        <p:spPr>
          <a:xfrm>
            <a:off x="8379934" y="291533"/>
            <a:ext cx="2743200" cy="365125"/>
          </a:xfrm>
          <a:prstGeom prst="rect">
            <a:avLst/>
          </a:prstGeom>
        </p:spPr>
        <p:txBody>
          <a:bodyPr vert="horz" lIns="91440" tIns="45720" rIns="91440" bIns="45720" rtlCol="0" anchor="ctr"/>
          <a:lstStyle>
            <a:lvl1pPr algn="r">
              <a:defRPr sz="1100">
                <a:solidFill>
                  <a:srgbClr val="333333"/>
                </a:solidFill>
                <a:latin typeface="Arial" panose="020B0604020202020204" pitchFamily="34" charset="0"/>
                <a:cs typeface="Arial" panose="020B0604020202020204" pitchFamily="34" charset="0"/>
              </a:defRPr>
            </a:lvl1pPr>
          </a:lstStyle>
          <a:p>
            <a:fld id="{65414E13-AD13-41A4-8094-23784540D652}" type="slidenum">
              <a:rPr lang="en-GB" smtClean="0"/>
              <a:pPr/>
              <a:t>‹#›</a:t>
            </a:fld>
            <a:endParaRPr lang="en-GB" dirty="0"/>
          </a:p>
        </p:txBody>
      </p:sp>
    </p:spTree>
    <p:extLst>
      <p:ext uri="{BB962C8B-B14F-4D97-AF65-F5344CB8AC3E}">
        <p14:creationId xmlns:p14="http://schemas.microsoft.com/office/powerpoint/2010/main" val="38842726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raph/Table/Infographic Slide v3">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47AA1DC-217C-4F59-8F8A-A605F5987011}" type="datetime3">
              <a:rPr lang="en-US" smtClean="0"/>
              <a:t>28 March 2021</a:t>
            </a:fld>
            <a:endParaRPr lang="en-GB"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92921" y="5593492"/>
            <a:ext cx="2599078" cy="1264507"/>
          </a:xfrm>
          <a:prstGeom prst="rect">
            <a:avLst/>
          </a:prstGeom>
        </p:spPr>
      </p:pic>
      <p:sp>
        <p:nvSpPr>
          <p:cNvPr id="13" name="Text Placeholder 14"/>
          <p:cNvSpPr>
            <a:spLocks noGrp="1"/>
          </p:cNvSpPr>
          <p:nvPr>
            <p:ph type="body" sz="quarter" idx="11" hasCustomPrompt="1"/>
          </p:nvPr>
        </p:nvSpPr>
        <p:spPr>
          <a:xfrm>
            <a:off x="838200" y="1268626"/>
            <a:ext cx="8141043" cy="823785"/>
          </a:xfrm>
          <a:prstGeom prst="rect">
            <a:avLst/>
          </a:prstGeom>
        </p:spPr>
        <p:txBody>
          <a:bodyPr/>
          <a:lstStyle>
            <a:lvl1pPr marL="0" indent="0" algn="l">
              <a:lnSpc>
                <a:spcPts val="7000"/>
              </a:lnSpc>
              <a:buNone/>
              <a:defRPr sz="8000" cap="all" spc="-500" baseline="0">
                <a:solidFill>
                  <a:srgbClr val="FFBF0B"/>
                </a:solidFill>
                <a:latin typeface="Arial Black" panose="020B0A04020102020204" pitchFamily="34" charset="0"/>
                <a:cs typeface="Arial" panose="020B0604020202020204" pitchFamily="34" charset="0"/>
              </a:defRPr>
            </a:lvl1pPr>
          </a:lstStyle>
          <a:p>
            <a:pPr lvl="0"/>
            <a:r>
              <a:rPr lang="en-US" dirty="0"/>
              <a:t>Title Of page</a:t>
            </a:r>
            <a:endParaRPr lang="en-GB" dirty="0"/>
          </a:p>
        </p:txBody>
      </p:sp>
      <p:sp>
        <p:nvSpPr>
          <p:cNvPr id="9" name="Slide Number Placeholder 1"/>
          <p:cNvSpPr>
            <a:spLocks noGrp="1"/>
          </p:cNvSpPr>
          <p:nvPr>
            <p:ph type="sldNum" sz="quarter" idx="4"/>
          </p:nvPr>
        </p:nvSpPr>
        <p:spPr>
          <a:xfrm>
            <a:off x="8379934" y="291533"/>
            <a:ext cx="2743200" cy="365125"/>
          </a:xfrm>
          <a:prstGeom prst="rect">
            <a:avLst/>
          </a:prstGeom>
        </p:spPr>
        <p:txBody>
          <a:bodyPr vert="horz" lIns="91440" tIns="45720" rIns="91440" bIns="45720" rtlCol="0" anchor="ctr"/>
          <a:lstStyle>
            <a:lvl1pPr algn="r">
              <a:defRPr sz="1100">
                <a:solidFill>
                  <a:srgbClr val="333333"/>
                </a:solidFill>
                <a:latin typeface="Arial" panose="020B0604020202020204" pitchFamily="34" charset="0"/>
                <a:cs typeface="Arial" panose="020B0604020202020204" pitchFamily="34" charset="0"/>
              </a:defRPr>
            </a:lvl1pPr>
          </a:lstStyle>
          <a:p>
            <a:fld id="{65414E13-AD13-41A4-8094-23784540D652}" type="slidenum">
              <a:rPr lang="en-GB" smtClean="0"/>
              <a:pPr/>
              <a:t>‹#›</a:t>
            </a:fld>
            <a:endParaRPr lang="en-GB" dirty="0"/>
          </a:p>
        </p:txBody>
      </p:sp>
      <p:sp>
        <p:nvSpPr>
          <p:cNvPr id="8" name="Picture Placeholder 4"/>
          <p:cNvSpPr>
            <a:spLocks noGrp="1"/>
          </p:cNvSpPr>
          <p:nvPr>
            <p:ph type="pic" sz="quarter" idx="13"/>
          </p:nvPr>
        </p:nvSpPr>
        <p:spPr>
          <a:xfrm>
            <a:off x="955589" y="2372496"/>
            <a:ext cx="8023653" cy="3945925"/>
          </a:xfrm>
          <a:prstGeom prst="rect">
            <a:avLst/>
          </a:prstGeom>
        </p:spPr>
        <p:txBody>
          <a:bodyPr/>
          <a:lstStyle>
            <a:lvl1pPr marL="0" indent="0">
              <a:buNone/>
              <a:defRPr/>
            </a:lvl1pPr>
          </a:lstStyle>
          <a:p>
            <a:r>
              <a:rPr lang="en-US"/>
              <a:t>Click icon to add picture</a:t>
            </a:r>
            <a:endParaRPr lang="en-GB" dirty="0"/>
          </a:p>
        </p:txBody>
      </p:sp>
    </p:spTree>
    <p:extLst>
      <p:ext uri="{BB962C8B-B14F-4D97-AF65-F5344CB8AC3E}">
        <p14:creationId xmlns:p14="http://schemas.microsoft.com/office/powerpoint/2010/main" val="42775716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raph/Table/Infographic Slide v4">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47AA1DC-217C-4F59-8F8A-A605F5987011}" type="datetime3">
              <a:rPr lang="en-US" smtClean="0"/>
              <a:t>28 March 2021</a:t>
            </a:fld>
            <a:endParaRPr lang="en-GB"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92921" y="5593492"/>
            <a:ext cx="2599078" cy="1264507"/>
          </a:xfrm>
          <a:prstGeom prst="rect">
            <a:avLst/>
          </a:prstGeom>
        </p:spPr>
      </p:pic>
      <p:sp>
        <p:nvSpPr>
          <p:cNvPr id="13" name="Text Placeholder 14"/>
          <p:cNvSpPr>
            <a:spLocks noGrp="1"/>
          </p:cNvSpPr>
          <p:nvPr>
            <p:ph type="body" sz="quarter" idx="11" hasCustomPrompt="1"/>
          </p:nvPr>
        </p:nvSpPr>
        <p:spPr>
          <a:xfrm>
            <a:off x="838200" y="1268626"/>
            <a:ext cx="8141043" cy="823785"/>
          </a:xfrm>
          <a:prstGeom prst="rect">
            <a:avLst/>
          </a:prstGeom>
        </p:spPr>
        <p:txBody>
          <a:bodyPr/>
          <a:lstStyle>
            <a:lvl1pPr marL="0" indent="0" algn="l">
              <a:lnSpc>
                <a:spcPts val="7000"/>
              </a:lnSpc>
              <a:buNone/>
              <a:defRPr sz="8000" cap="all" spc="-500" baseline="0">
                <a:solidFill>
                  <a:srgbClr val="333333"/>
                </a:solidFill>
                <a:latin typeface="Arial Black" panose="020B0A04020102020204" pitchFamily="34" charset="0"/>
                <a:cs typeface="Arial" panose="020B0604020202020204" pitchFamily="34" charset="0"/>
              </a:defRPr>
            </a:lvl1pPr>
          </a:lstStyle>
          <a:p>
            <a:pPr lvl="0"/>
            <a:r>
              <a:rPr lang="en-US" dirty="0"/>
              <a:t>Title Of page</a:t>
            </a:r>
            <a:endParaRPr lang="en-GB" dirty="0"/>
          </a:p>
        </p:txBody>
      </p:sp>
      <p:sp>
        <p:nvSpPr>
          <p:cNvPr id="7" name="Picture Placeholder 4"/>
          <p:cNvSpPr>
            <a:spLocks noGrp="1"/>
          </p:cNvSpPr>
          <p:nvPr>
            <p:ph type="pic" sz="quarter" idx="13"/>
          </p:nvPr>
        </p:nvSpPr>
        <p:spPr>
          <a:xfrm>
            <a:off x="955589" y="2372496"/>
            <a:ext cx="8023653" cy="3945925"/>
          </a:xfrm>
          <a:prstGeom prst="rect">
            <a:avLst/>
          </a:prstGeom>
        </p:spPr>
        <p:txBody>
          <a:bodyPr/>
          <a:lstStyle>
            <a:lvl1pPr marL="0" indent="0">
              <a:buNone/>
              <a:defRPr/>
            </a:lvl1pPr>
          </a:lstStyle>
          <a:p>
            <a:r>
              <a:rPr lang="en-US"/>
              <a:t>Click icon to add picture</a:t>
            </a:r>
            <a:endParaRPr lang="en-GB" dirty="0"/>
          </a:p>
        </p:txBody>
      </p:sp>
      <p:sp>
        <p:nvSpPr>
          <p:cNvPr id="9" name="Slide Number Placeholder 1"/>
          <p:cNvSpPr>
            <a:spLocks noGrp="1"/>
          </p:cNvSpPr>
          <p:nvPr>
            <p:ph type="sldNum" sz="quarter" idx="4"/>
          </p:nvPr>
        </p:nvSpPr>
        <p:spPr>
          <a:xfrm>
            <a:off x="8379934" y="291533"/>
            <a:ext cx="2743200" cy="365125"/>
          </a:xfrm>
          <a:prstGeom prst="rect">
            <a:avLst/>
          </a:prstGeom>
        </p:spPr>
        <p:txBody>
          <a:bodyPr vert="horz" lIns="91440" tIns="45720" rIns="91440" bIns="45720" rtlCol="0" anchor="ctr"/>
          <a:lstStyle>
            <a:lvl1pPr algn="r">
              <a:defRPr sz="1100">
                <a:solidFill>
                  <a:srgbClr val="333333"/>
                </a:solidFill>
                <a:latin typeface="Arial" panose="020B0604020202020204" pitchFamily="34" charset="0"/>
                <a:cs typeface="Arial" panose="020B0604020202020204" pitchFamily="34" charset="0"/>
              </a:defRPr>
            </a:lvl1pPr>
          </a:lstStyle>
          <a:p>
            <a:fld id="{65414E13-AD13-41A4-8094-23784540D652}" type="slidenum">
              <a:rPr lang="en-GB" smtClean="0"/>
              <a:pPr/>
              <a:t>‹#›</a:t>
            </a:fld>
            <a:endParaRPr lang="en-GB" dirty="0"/>
          </a:p>
        </p:txBody>
      </p:sp>
    </p:spTree>
    <p:extLst>
      <p:ext uri="{BB962C8B-B14F-4D97-AF65-F5344CB8AC3E}">
        <p14:creationId xmlns:p14="http://schemas.microsoft.com/office/powerpoint/2010/main" val="23918905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ulti-photo Slide">
    <p:spTree>
      <p:nvGrpSpPr>
        <p:cNvPr id="1" name=""/>
        <p:cNvGrpSpPr/>
        <p:nvPr/>
      </p:nvGrpSpPr>
      <p:grpSpPr>
        <a:xfrm>
          <a:off x="0" y="0"/>
          <a:ext cx="0" cy="0"/>
          <a:chOff x="0" y="0"/>
          <a:chExt cx="0" cy="0"/>
        </a:xfrm>
      </p:grpSpPr>
      <p:sp>
        <p:nvSpPr>
          <p:cNvPr id="12" name="Picture Placeholder 3"/>
          <p:cNvSpPr>
            <a:spLocks noGrp="1"/>
          </p:cNvSpPr>
          <p:nvPr>
            <p:ph type="pic" sz="quarter" idx="13"/>
          </p:nvPr>
        </p:nvSpPr>
        <p:spPr>
          <a:xfrm>
            <a:off x="8699500" y="-4763"/>
            <a:ext cx="3492500" cy="3440375"/>
          </a:xfrm>
          <a:prstGeom prst="rect">
            <a:avLst/>
          </a:prstGeom>
        </p:spPr>
        <p:txBody>
          <a:bodyPr/>
          <a:lstStyle>
            <a:lvl1pPr marL="0" indent="0">
              <a:buNone/>
              <a:defRPr/>
            </a:lvl1pPr>
          </a:lstStyle>
          <a:p>
            <a:r>
              <a:rPr lang="en-US"/>
              <a:t>Click icon to add picture</a:t>
            </a:r>
            <a:endParaRPr lang="en-GB" dirty="0"/>
          </a:p>
        </p:txBody>
      </p:sp>
      <p:sp>
        <p:nvSpPr>
          <p:cNvPr id="4" name="Picture Placeholder 3"/>
          <p:cNvSpPr>
            <a:spLocks noGrp="1"/>
          </p:cNvSpPr>
          <p:nvPr>
            <p:ph type="pic" sz="quarter" idx="12"/>
          </p:nvPr>
        </p:nvSpPr>
        <p:spPr>
          <a:xfrm>
            <a:off x="3498210" y="-4763"/>
            <a:ext cx="5201290" cy="6862763"/>
          </a:xfrm>
          <a:prstGeom prst="rect">
            <a:avLst/>
          </a:prstGeom>
        </p:spPr>
        <p:txBody>
          <a:bodyPr/>
          <a:lstStyle>
            <a:lvl1pPr marL="0" indent="0">
              <a:buNone/>
              <a:defRPr/>
            </a:lvl1pPr>
          </a:lstStyle>
          <a:p>
            <a:r>
              <a:rPr lang="en-US"/>
              <a:t>Click icon to add picture</a:t>
            </a:r>
            <a:endParaRPr lang="en-GB" dirty="0"/>
          </a:p>
        </p:txBody>
      </p:sp>
      <p:sp>
        <p:nvSpPr>
          <p:cNvPr id="16" name="Rectangle 15"/>
          <p:cNvSpPr/>
          <p:nvPr userDrawn="1"/>
        </p:nvSpPr>
        <p:spPr>
          <a:xfrm>
            <a:off x="8814486" y="3559683"/>
            <a:ext cx="3249996" cy="3178868"/>
          </a:xfrm>
          <a:prstGeom prst="rect">
            <a:avLst/>
          </a:prstGeom>
          <a:noFill/>
          <a:ln w="254000" cmpd="sng">
            <a:solidFill>
              <a:srgbClr val="FFBF0B"/>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a:p>
        </p:txBody>
      </p:sp>
      <p:sp>
        <p:nvSpPr>
          <p:cNvPr id="3" name="Date Placeholder 2"/>
          <p:cNvSpPr>
            <a:spLocks noGrp="1"/>
          </p:cNvSpPr>
          <p:nvPr>
            <p:ph type="dt" sz="half" idx="10"/>
          </p:nvPr>
        </p:nvSpPr>
        <p:spPr/>
        <p:txBody>
          <a:bodyPr/>
          <a:lstStyle/>
          <a:p>
            <a:fld id="{839DF352-1323-4301-B2D3-FF478D3D004D}" type="datetime3">
              <a:rPr lang="en-US" smtClean="0"/>
              <a:t>28 March 2021</a:t>
            </a:fld>
            <a:endParaRPr lang="en-GB"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48950" y="4547504"/>
            <a:ext cx="2599078" cy="1264507"/>
          </a:xfrm>
          <a:prstGeom prst="rect">
            <a:avLst/>
          </a:prstGeom>
        </p:spPr>
      </p:pic>
      <p:sp>
        <p:nvSpPr>
          <p:cNvPr id="17" name="Text Placeholder 14"/>
          <p:cNvSpPr>
            <a:spLocks noGrp="1"/>
          </p:cNvSpPr>
          <p:nvPr>
            <p:ph type="body" sz="quarter" idx="11" hasCustomPrompt="1"/>
          </p:nvPr>
        </p:nvSpPr>
        <p:spPr>
          <a:xfrm rot="16200000">
            <a:off x="-1011554" y="2533594"/>
            <a:ext cx="5655875" cy="1975029"/>
          </a:xfrm>
          <a:prstGeom prst="rect">
            <a:avLst/>
          </a:prstGeom>
        </p:spPr>
        <p:txBody>
          <a:bodyPr lIns="0" tIns="72000" rIns="0"/>
          <a:lstStyle>
            <a:lvl1pPr marL="0" indent="0" algn="l">
              <a:lnSpc>
                <a:spcPts val="7000"/>
              </a:lnSpc>
              <a:buNone/>
              <a:defRPr sz="8000" cap="all" spc="-500" baseline="0">
                <a:solidFill>
                  <a:srgbClr val="333333"/>
                </a:solidFill>
                <a:latin typeface="Arial Black" panose="020B0A04020102020204" pitchFamily="34" charset="0"/>
                <a:cs typeface="Arial" panose="020B0604020202020204" pitchFamily="34" charset="0"/>
              </a:defRPr>
            </a:lvl1pPr>
          </a:lstStyle>
          <a:p>
            <a:pPr lvl="0"/>
            <a:r>
              <a:rPr lang="en-US" dirty="0"/>
              <a:t>Subtitle Here</a:t>
            </a:r>
            <a:endParaRPr lang="en-GB" dirty="0"/>
          </a:p>
        </p:txBody>
      </p:sp>
      <p:sp>
        <p:nvSpPr>
          <p:cNvPr id="14" name="Slide Number Placeholder 1"/>
          <p:cNvSpPr>
            <a:spLocks noGrp="1"/>
          </p:cNvSpPr>
          <p:nvPr>
            <p:ph type="sldNum" sz="quarter" idx="4"/>
          </p:nvPr>
        </p:nvSpPr>
        <p:spPr>
          <a:xfrm>
            <a:off x="8379934" y="291533"/>
            <a:ext cx="2743200" cy="365125"/>
          </a:xfrm>
          <a:prstGeom prst="rect">
            <a:avLst/>
          </a:prstGeom>
        </p:spPr>
        <p:txBody>
          <a:bodyPr vert="horz" lIns="91440" tIns="45720" rIns="91440" bIns="45720" rtlCol="0" anchor="ctr"/>
          <a:lstStyle>
            <a:lvl1pPr algn="r">
              <a:defRPr sz="1100">
                <a:solidFill>
                  <a:schemeClr val="bg1"/>
                </a:solidFill>
                <a:latin typeface="Arial" panose="020B0604020202020204" pitchFamily="34" charset="0"/>
                <a:cs typeface="Arial" panose="020B0604020202020204" pitchFamily="34" charset="0"/>
              </a:defRPr>
            </a:lvl1pPr>
          </a:lstStyle>
          <a:p>
            <a:fld id="{65414E13-AD13-41A4-8094-23784540D652}" type="slidenum">
              <a:rPr lang="en-GB" smtClean="0"/>
              <a:pPr/>
              <a:t>‹#›</a:t>
            </a:fld>
            <a:endParaRPr lang="en-GB" dirty="0"/>
          </a:p>
        </p:txBody>
      </p:sp>
    </p:spTree>
    <p:extLst>
      <p:ext uri="{BB962C8B-B14F-4D97-AF65-F5344CB8AC3E}">
        <p14:creationId xmlns:p14="http://schemas.microsoft.com/office/powerpoint/2010/main" val="16335783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ote Slide v1">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7AB2731-A837-44D8-BF20-11815ADFEC0D}" type="datetime3">
              <a:rPr lang="en-US" smtClean="0"/>
              <a:t>28 March 2021</a:t>
            </a:fld>
            <a:endParaRPr lang="en-GB"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92921" y="5593492"/>
            <a:ext cx="2599078" cy="1264507"/>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89057" y="556951"/>
            <a:ext cx="613886" cy="263909"/>
          </a:xfrm>
          <a:prstGeom prst="rect">
            <a:avLst/>
          </a:prstGeom>
        </p:spPr>
      </p:pic>
      <p:sp>
        <p:nvSpPr>
          <p:cNvPr id="11" name="Text Placeholder 14"/>
          <p:cNvSpPr>
            <a:spLocks noGrp="1"/>
          </p:cNvSpPr>
          <p:nvPr>
            <p:ph type="body" sz="quarter" idx="12" hasCustomPrompt="1"/>
          </p:nvPr>
        </p:nvSpPr>
        <p:spPr>
          <a:xfrm>
            <a:off x="2491273" y="6014407"/>
            <a:ext cx="7203233" cy="292615"/>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i="0" baseline="0">
                <a:solidFill>
                  <a:srgbClr val="333333"/>
                </a:solidFill>
                <a:latin typeface="Arial" panose="020B0604020202020204" pitchFamily="34" charset="0"/>
                <a:cs typeface="Arial" panose="020B0604020202020204" pitchFamily="34" charset="0"/>
              </a:defRPr>
            </a:lvl1pPr>
          </a:lstStyle>
          <a:p>
            <a:pPr lvl="0"/>
            <a:r>
              <a:rPr lang="en-GB" sz="1800" dirty="0"/>
              <a:t>Tony Robbins</a:t>
            </a:r>
            <a:endParaRPr lang="en-GB" dirty="0"/>
          </a:p>
        </p:txBody>
      </p:sp>
      <p:sp>
        <p:nvSpPr>
          <p:cNvPr id="12" name="Text Placeholder 9"/>
          <p:cNvSpPr>
            <a:spLocks noGrp="1"/>
          </p:cNvSpPr>
          <p:nvPr>
            <p:ph type="body" sz="quarter" idx="13" hasCustomPrompt="1"/>
          </p:nvPr>
        </p:nvSpPr>
        <p:spPr>
          <a:xfrm>
            <a:off x="2500184" y="1953138"/>
            <a:ext cx="7191631" cy="3071942"/>
          </a:xfrm>
          <a:prstGeom prst="rect">
            <a:avLst/>
          </a:prstGeom>
        </p:spPr>
        <p:txBody>
          <a:bodyPr/>
          <a:lstStyle>
            <a:lvl1pPr marL="0" indent="0" algn="ctr">
              <a:lnSpc>
                <a:spcPts val="5000"/>
              </a:lnSpc>
              <a:buNone/>
              <a:defRPr sz="5400" b="0" cap="all" spc="-200" baseline="0">
                <a:solidFill>
                  <a:srgbClr val="333333"/>
                </a:solidFill>
                <a:latin typeface="Arial Black" panose="020B0A04020102020204" pitchFamily="34" charset="0"/>
                <a:cs typeface="Arial" panose="020B0604020202020204" pitchFamily="34" charset="0"/>
              </a:defRPr>
            </a:lvl1pPr>
          </a:lstStyle>
          <a:p>
            <a:pPr lvl="0"/>
            <a:r>
              <a:rPr lang="en-GB" dirty="0"/>
              <a:t>We can change our lives. We can do, have, and be exactly what we wish</a:t>
            </a:r>
          </a:p>
        </p:txBody>
      </p:sp>
      <p:sp>
        <p:nvSpPr>
          <p:cNvPr id="9" name="Slide Number Placeholder 1"/>
          <p:cNvSpPr>
            <a:spLocks noGrp="1"/>
          </p:cNvSpPr>
          <p:nvPr>
            <p:ph type="sldNum" sz="quarter" idx="4"/>
          </p:nvPr>
        </p:nvSpPr>
        <p:spPr>
          <a:xfrm>
            <a:off x="8379934" y="291533"/>
            <a:ext cx="2743200" cy="365125"/>
          </a:xfrm>
          <a:prstGeom prst="rect">
            <a:avLst/>
          </a:prstGeom>
        </p:spPr>
        <p:txBody>
          <a:bodyPr vert="horz" lIns="91440" tIns="45720" rIns="91440" bIns="45720" rtlCol="0" anchor="ctr"/>
          <a:lstStyle>
            <a:lvl1pPr algn="r">
              <a:defRPr sz="1100">
                <a:solidFill>
                  <a:srgbClr val="333333"/>
                </a:solidFill>
                <a:latin typeface="Arial" panose="020B0604020202020204" pitchFamily="34" charset="0"/>
                <a:cs typeface="Arial" panose="020B0604020202020204" pitchFamily="34" charset="0"/>
              </a:defRPr>
            </a:lvl1pPr>
          </a:lstStyle>
          <a:p>
            <a:fld id="{65414E13-AD13-41A4-8094-23784540D652}" type="slidenum">
              <a:rPr lang="en-GB" smtClean="0"/>
              <a:pPr/>
              <a:t>‹#›</a:t>
            </a:fld>
            <a:endParaRPr lang="en-GB" dirty="0"/>
          </a:p>
        </p:txBody>
      </p:sp>
    </p:spTree>
    <p:extLst>
      <p:ext uri="{BB962C8B-B14F-4D97-AF65-F5344CB8AC3E}">
        <p14:creationId xmlns:p14="http://schemas.microsoft.com/office/powerpoint/2010/main" val="11254720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ote Slide v2">
    <p:bg>
      <p:bgPr>
        <a:solidFill>
          <a:srgbClr val="FFBF0B"/>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0131473-63B1-4CD7-89DB-83A9B0B2EC08}" type="datetime3">
              <a:rPr lang="en-US" smtClean="0"/>
              <a:t>28 March 2021</a:t>
            </a:fld>
            <a:endParaRPr lang="en-GB"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92920" y="5593492"/>
            <a:ext cx="2599080" cy="1264507"/>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89316" y="556951"/>
            <a:ext cx="613368" cy="263909"/>
          </a:xfrm>
          <a:prstGeom prst="rect">
            <a:avLst/>
          </a:prstGeom>
        </p:spPr>
      </p:pic>
      <p:sp>
        <p:nvSpPr>
          <p:cNvPr id="10" name="Text Placeholder 9"/>
          <p:cNvSpPr>
            <a:spLocks noGrp="1"/>
          </p:cNvSpPr>
          <p:nvPr>
            <p:ph type="body" sz="quarter" idx="12" hasCustomPrompt="1"/>
          </p:nvPr>
        </p:nvSpPr>
        <p:spPr>
          <a:xfrm>
            <a:off x="2500184" y="1953138"/>
            <a:ext cx="7191631" cy="3071942"/>
          </a:xfrm>
          <a:prstGeom prst="rect">
            <a:avLst/>
          </a:prstGeom>
        </p:spPr>
        <p:txBody>
          <a:bodyPr/>
          <a:lstStyle>
            <a:lvl1pPr marL="0" indent="0" algn="ctr">
              <a:lnSpc>
                <a:spcPts val="5000"/>
              </a:lnSpc>
              <a:buNone/>
              <a:defRPr sz="5400" b="0" cap="all" spc="-200" baseline="0">
                <a:solidFill>
                  <a:srgbClr val="333333"/>
                </a:solidFill>
                <a:latin typeface="Arial Black" panose="020B0A04020102020204" pitchFamily="34" charset="0"/>
                <a:cs typeface="Arial" panose="020B0604020202020204" pitchFamily="34" charset="0"/>
              </a:defRPr>
            </a:lvl1pPr>
          </a:lstStyle>
          <a:p>
            <a:pPr lvl="0"/>
            <a:r>
              <a:rPr lang="en-GB" dirty="0"/>
              <a:t>We can change our lives. We can do, have, and be exactly what we wish</a:t>
            </a:r>
          </a:p>
        </p:txBody>
      </p:sp>
      <p:sp>
        <p:nvSpPr>
          <p:cNvPr id="11" name="Text Placeholder 14"/>
          <p:cNvSpPr>
            <a:spLocks noGrp="1"/>
          </p:cNvSpPr>
          <p:nvPr>
            <p:ph type="body" sz="quarter" idx="13" hasCustomPrompt="1"/>
          </p:nvPr>
        </p:nvSpPr>
        <p:spPr>
          <a:xfrm>
            <a:off x="2491273" y="6014407"/>
            <a:ext cx="7203233" cy="292615"/>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i="0" baseline="0">
                <a:solidFill>
                  <a:srgbClr val="333333"/>
                </a:solidFill>
                <a:latin typeface="Arial" panose="020B0604020202020204" pitchFamily="34" charset="0"/>
                <a:cs typeface="Arial" panose="020B0604020202020204" pitchFamily="34" charset="0"/>
              </a:defRPr>
            </a:lvl1pPr>
          </a:lstStyle>
          <a:p>
            <a:pPr lvl="0"/>
            <a:r>
              <a:rPr lang="en-GB" sz="1800" dirty="0"/>
              <a:t>Tony Robbins</a:t>
            </a:r>
            <a:endParaRPr lang="en-GB" dirty="0"/>
          </a:p>
        </p:txBody>
      </p:sp>
      <p:sp>
        <p:nvSpPr>
          <p:cNvPr id="9" name="Slide Number Placeholder 1"/>
          <p:cNvSpPr>
            <a:spLocks noGrp="1"/>
          </p:cNvSpPr>
          <p:nvPr>
            <p:ph type="sldNum" sz="quarter" idx="4"/>
          </p:nvPr>
        </p:nvSpPr>
        <p:spPr>
          <a:xfrm>
            <a:off x="8379934" y="291533"/>
            <a:ext cx="2743200" cy="365125"/>
          </a:xfrm>
          <a:prstGeom prst="rect">
            <a:avLst/>
          </a:prstGeom>
        </p:spPr>
        <p:txBody>
          <a:bodyPr vert="horz" lIns="91440" tIns="45720" rIns="91440" bIns="45720" rtlCol="0" anchor="ctr"/>
          <a:lstStyle>
            <a:lvl1pPr algn="r">
              <a:defRPr sz="1100">
                <a:solidFill>
                  <a:srgbClr val="333333"/>
                </a:solidFill>
                <a:latin typeface="Arial" panose="020B0604020202020204" pitchFamily="34" charset="0"/>
                <a:cs typeface="Arial" panose="020B0604020202020204" pitchFamily="34" charset="0"/>
              </a:defRPr>
            </a:lvl1pPr>
          </a:lstStyle>
          <a:p>
            <a:fld id="{65414E13-AD13-41A4-8094-23784540D652}" type="slidenum">
              <a:rPr lang="en-GB" smtClean="0"/>
              <a:pPr/>
              <a:t>‹#›</a:t>
            </a:fld>
            <a:endParaRPr lang="en-GB" dirty="0"/>
          </a:p>
        </p:txBody>
      </p:sp>
    </p:spTree>
    <p:extLst>
      <p:ext uri="{BB962C8B-B14F-4D97-AF65-F5344CB8AC3E}">
        <p14:creationId xmlns:p14="http://schemas.microsoft.com/office/powerpoint/2010/main" val="39758236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rrow/Direction Slide v1">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Date Placeholder 2"/>
          <p:cNvSpPr>
            <a:spLocks noGrp="1"/>
          </p:cNvSpPr>
          <p:nvPr>
            <p:ph type="dt" sz="half" idx="10"/>
          </p:nvPr>
        </p:nvSpPr>
        <p:spPr/>
        <p:txBody>
          <a:bodyPr/>
          <a:lstStyle/>
          <a:p>
            <a:fld id="{564DBE93-21F3-43DB-BA49-70528CE2EDDE}" type="datetime3">
              <a:rPr lang="en-US" smtClean="0"/>
              <a:t>28 March 2021</a:t>
            </a:fld>
            <a:endParaRPr lang="en-GB" dirty="0"/>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92920" y="5593492"/>
            <a:ext cx="2599080" cy="1264507"/>
          </a:xfrm>
          <a:prstGeom prst="rect">
            <a:avLst/>
          </a:prstGeom>
        </p:spPr>
      </p:pic>
      <p:sp>
        <p:nvSpPr>
          <p:cNvPr id="7" name="Text Placeholder 14"/>
          <p:cNvSpPr>
            <a:spLocks noGrp="1"/>
          </p:cNvSpPr>
          <p:nvPr>
            <p:ph type="body" sz="quarter" idx="11" hasCustomPrompt="1"/>
          </p:nvPr>
        </p:nvSpPr>
        <p:spPr>
          <a:xfrm>
            <a:off x="1332754" y="2619858"/>
            <a:ext cx="9526493" cy="1618285"/>
          </a:xfrm>
          <a:prstGeom prst="rect">
            <a:avLst/>
          </a:prstGeom>
        </p:spPr>
        <p:txBody>
          <a:bodyPr/>
          <a:lstStyle>
            <a:lvl1pPr marL="0" indent="0" algn="ctr">
              <a:lnSpc>
                <a:spcPts val="7000"/>
              </a:lnSpc>
              <a:buNone/>
              <a:defRPr sz="8000" cap="all" spc="-500" baseline="0">
                <a:solidFill>
                  <a:srgbClr val="333333"/>
                </a:solidFill>
                <a:latin typeface="Arial Black" panose="020B0A04020102020204" pitchFamily="34" charset="0"/>
                <a:cs typeface="Arial" panose="020B0604020202020204" pitchFamily="34" charset="0"/>
              </a:defRPr>
            </a:lvl1pPr>
          </a:lstStyle>
          <a:p>
            <a:pPr lvl="0"/>
            <a:r>
              <a:rPr lang="en-US" dirty="0"/>
              <a:t>Your phrase here</a:t>
            </a:r>
            <a:endParaRPr lang="en-GB" dirty="0"/>
          </a:p>
        </p:txBody>
      </p:sp>
      <p:sp>
        <p:nvSpPr>
          <p:cNvPr id="9" name="Slide Number Placeholder 1"/>
          <p:cNvSpPr>
            <a:spLocks noGrp="1"/>
          </p:cNvSpPr>
          <p:nvPr>
            <p:ph type="sldNum" sz="quarter" idx="4"/>
          </p:nvPr>
        </p:nvSpPr>
        <p:spPr>
          <a:xfrm>
            <a:off x="8379934" y="291533"/>
            <a:ext cx="2743200" cy="365125"/>
          </a:xfrm>
          <a:prstGeom prst="rect">
            <a:avLst/>
          </a:prstGeom>
        </p:spPr>
        <p:txBody>
          <a:bodyPr vert="horz" lIns="91440" tIns="45720" rIns="91440" bIns="45720" rtlCol="0" anchor="ctr"/>
          <a:lstStyle>
            <a:lvl1pPr algn="r">
              <a:defRPr sz="1100">
                <a:solidFill>
                  <a:srgbClr val="333333"/>
                </a:solidFill>
                <a:latin typeface="Arial" panose="020B0604020202020204" pitchFamily="34" charset="0"/>
                <a:cs typeface="Arial" panose="020B0604020202020204" pitchFamily="34" charset="0"/>
              </a:defRPr>
            </a:lvl1pPr>
          </a:lstStyle>
          <a:p>
            <a:fld id="{65414E13-AD13-41A4-8094-23784540D652}" type="slidenum">
              <a:rPr lang="en-GB" smtClean="0"/>
              <a:pPr/>
              <a:t>‹#›</a:t>
            </a:fld>
            <a:endParaRPr lang="en-GB" dirty="0"/>
          </a:p>
        </p:txBody>
      </p:sp>
    </p:spTree>
    <p:extLst>
      <p:ext uri="{BB962C8B-B14F-4D97-AF65-F5344CB8AC3E}">
        <p14:creationId xmlns:p14="http://schemas.microsoft.com/office/powerpoint/2010/main" val="4049229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tx1"/>
        </a:solidFill>
        <a:effectLst/>
      </p:bgPr>
    </p:bg>
    <p:spTree>
      <p:nvGrpSpPr>
        <p:cNvPr id="1" name=""/>
        <p:cNvGrpSpPr/>
        <p:nvPr/>
      </p:nvGrpSpPr>
      <p:grpSpPr>
        <a:xfrm>
          <a:off x="0" y="0"/>
          <a:ext cx="0" cy="0"/>
          <a:chOff x="0" y="0"/>
          <a:chExt cx="0" cy="0"/>
        </a:xfrm>
      </p:grpSpPr>
      <p:cxnSp>
        <p:nvCxnSpPr>
          <p:cNvPr id="10" name="Straight Connector 9"/>
          <p:cNvCxnSpPr/>
          <p:nvPr userDrawn="1"/>
        </p:nvCxnSpPr>
        <p:spPr>
          <a:xfrm>
            <a:off x="485775" y="487674"/>
            <a:ext cx="1188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1912947" y="487674"/>
            <a:ext cx="97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itle 1"/>
          <p:cNvSpPr>
            <a:spLocks noGrp="1"/>
          </p:cNvSpPr>
          <p:nvPr>
            <p:ph type="ctrTitle" hasCustomPrompt="1"/>
          </p:nvPr>
        </p:nvSpPr>
        <p:spPr>
          <a:xfrm>
            <a:off x="1812605" y="1423713"/>
            <a:ext cx="7636195" cy="1842001"/>
          </a:xfrm>
        </p:spPr>
        <p:txBody>
          <a:bodyPr anchor="t">
            <a:noAutofit/>
          </a:bodyPr>
          <a:lstStyle>
            <a:lvl1pPr algn="l">
              <a:lnSpc>
                <a:spcPct val="80000"/>
              </a:lnSpc>
              <a:defRPr sz="7000" kern="1200" spc="0" baseline="0">
                <a:solidFill>
                  <a:schemeClr val="tx2"/>
                </a:solidFill>
                <a:latin typeface="Arial" panose="020B0604020202020204" pitchFamily="34" charset="0"/>
                <a:ea typeface="Sharp Sans No1 Extrabold" pitchFamily="50" charset="0"/>
                <a:cs typeface="Arial" panose="020B0604020202020204" pitchFamily="34" charset="0"/>
              </a:defRPr>
            </a:lvl1pPr>
          </a:lstStyle>
          <a:p>
            <a:r>
              <a:rPr lang="en-GB" dirty="0"/>
              <a:t>THIS TITLE</a:t>
            </a:r>
          </a:p>
        </p:txBody>
      </p:sp>
      <p:sp>
        <p:nvSpPr>
          <p:cNvPr id="12" name="Subtitle 2"/>
          <p:cNvSpPr>
            <a:spLocks noGrp="1"/>
          </p:cNvSpPr>
          <p:nvPr>
            <p:ph type="subTitle" idx="1"/>
          </p:nvPr>
        </p:nvSpPr>
        <p:spPr>
          <a:xfrm>
            <a:off x="1812605" y="3405901"/>
            <a:ext cx="4114800" cy="1655762"/>
          </a:xfrm>
        </p:spPr>
        <p:txBody>
          <a:bodyPr>
            <a:normAutofit/>
          </a:bodyPr>
          <a:lstStyle>
            <a:lvl1pPr marL="0" indent="0" algn="l">
              <a:buNone/>
              <a:defRPr sz="2300" spc="0" baseline="0">
                <a:solidFill>
                  <a:schemeClr val="bg1"/>
                </a:solidFill>
                <a:latin typeface="Arial" panose="020B0604020202020204" pitchFamily="34" charset="0"/>
                <a:ea typeface="Sharp Sans No1 Book" pitchFamily="50"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GB" dirty="0"/>
          </a:p>
        </p:txBody>
      </p:sp>
      <p:sp>
        <p:nvSpPr>
          <p:cNvPr id="7" name="Right Triangle 6"/>
          <p:cNvSpPr/>
          <p:nvPr userDrawn="1"/>
        </p:nvSpPr>
        <p:spPr>
          <a:xfrm rot="16200000">
            <a:off x="8599714" y="3265714"/>
            <a:ext cx="3592286" cy="3592286"/>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16" name="Date Placeholder 3"/>
          <p:cNvSpPr>
            <a:spLocks noGrp="1"/>
          </p:cNvSpPr>
          <p:nvPr>
            <p:ph type="dt" sz="half" idx="10"/>
          </p:nvPr>
        </p:nvSpPr>
        <p:spPr>
          <a:xfrm>
            <a:off x="395368" y="508081"/>
            <a:ext cx="1273492" cy="365125"/>
          </a:xfrm>
          <a:prstGeom prst="rect">
            <a:avLst/>
          </a:prstGeom>
        </p:spPr>
        <p:txBody>
          <a:bodyPr/>
          <a:lstStyle>
            <a:lvl1pPr>
              <a:defRPr sz="900">
                <a:solidFill>
                  <a:schemeClr val="bg1"/>
                </a:solidFill>
                <a:latin typeface="Arial" panose="020B0604020202020204" pitchFamily="34" charset="0"/>
                <a:ea typeface="Sharp Sans No1 Book" pitchFamily="50" charset="0"/>
                <a:cs typeface="Arial" panose="020B0604020202020204" pitchFamily="34" charset="0"/>
              </a:defRPr>
            </a:lvl1pPr>
          </a:lstStyle>
          <a:p>
            <a:fld id="{1BE467D4-5334-4B62-BB20-7834C7955CC8}" type="datetime4">
              <a:rPr lang="en-GB" smtClean="0"/>
              <a:pPr/>
              <a:t>28 March 2021</a:t>
            </a:fld>
            <a:endParaRPr lang="en-GB" dirty="0"/>
          </a:p>
        </p:txBody>
      </p:sp>
      <p:sp>
        <p:nvSpPr>
          <p:cNvPr id="17" name="Footer Placeholder 3"/>
          <p:cNvSpPr>
            <a:spLocks noGrp="1"/>
          </p:cNvSpPr>
          <p:nvPr>
            <p:ph type="ftr" sz="quarter" idx="11"/>
          </p:nvPr>
        </p:nvSpPr>
        <p:spPr>
          <a:xfrm>
            <a:off x="1812605" y="508081"/>
            <a:ext cx="4114800" cy="365125"/>
          </a:xfrm>
          <a:prstGeom prst="rect">
            <a:avLst/>
          </a:prstGeom>
        </p:spPr>
        <p:txBody>
          <a:bodyPr/>
          <a:lstStyle>
            <a:lvl1pPr algn="l">
              <a:defRPr sz="900">
                <a:solidFill>
                  <a:schemeClr val="bg1"/>
                </a:solidFill>
                <a:latin typeface="Arial" panose="020B0604020202020204" pitchFamily="34" charset="0"/>
                <a:ea typeface="Sharp Sans No1 Book" pitchFamily="50" charset="0"/>
                <a:cs typeface="Arial" panose="020B0604020202020204" pitchFamily="34" charset="0"/>
              </a:defRPr>
            </a:lvl1pPr>
          </a:lstStyle>
          <a:p>
            <a:r>
              <a:rPr lang="en-GB"/>
              <a:t>University of Suffolk</a:t>
            </a:r>
            <a:endParaRPr lang="en-GB" dirty="0"/>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0496" y="5795138"/>
            <a:ext cx="1777371" cy="864000"/>
          </a:xfrm>
          <a:prstGeom prst="rect">
            <a:avLst/>
          </a:prstGeom>
        </p:spPr>
      </p:pic>
    </p:spTree>
    <p:extLst>
      <p:ext uri="{BB962C8B-B14F-4D97-AF65-F5344CB8AC3E}">
        <p14:creationId xmlns:p14="http://schemas.microsoft.com/office/powerpoint/2010/main" val="16824067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rrow/Direction Slide v2">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Date Placeholder 2"/>
          <p:cNvSpPr>
            <a:spLocks noGrp="1"/>
          </p:cNvSpPr>
          <p:nvPr>
            <p:ph type="dt" sz="half" idx="10"/>
          </p:nvPr>
        </p:nvSpPr>
        <p:spPr/>
        <p:txBody>
          <a:bodyPr/>
          <a:lstStyle/>
          <a:p>
            <a:fld id="{776239AF-C34E-4810-B93C-E4E96C167DB5}" type="datetime3">
              <a:rPr lang="en-US" smtClean="0"/>
              <a:t>28 March 2021</a:t>
            </a:fld>
            <a:endParaRPr lang="en-GB" dirty="0"/>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92920" y="5593492"/>
            <a:ext cx="2599080" cy="1264507"/>
          </a:xfrm>
          <a:prstGeom prst="rect">
            <a:avLst/>
          </a:prstGeom>
        </p:spPr>
      </p:pic>
      <p:sp>
        <p:nvSpPr>
          <p:cNvPr id="7" name="Text Placeholder 14"/>
          <p:cNvSpPr>
            <a:spLocks noGrp="1"/>
          </p:cNvSpPr>
          <p:nvPr>
            <p:ph type="body" sz="quarter" idx="11" hasCustomPrompt="1"/>
          </p:nvPr>
        </p:nvSpPr>
        <p:spPr>
          <a:xfrm>
            <a:off x="1332754" y="2619858"/>
            <a:ext cx="9526493" cy="1618285"/>
          </a:xfrm>
          <a:prstGeom prst="rect">
            <a:avLst/>
          </a:prstGeom>
        </p:spPr>
        <p:txBody>
          <a:bodyPr/>
          <a:lstStyle>
            <a:lvl1pPr marL="0" indent="0" algn="ctr">
              <a:lnSpc>
                <a:spcPts val="7000"/>
              </a:lnSpc>
              <a:buNone/>
              <a:defRPr sz="8000" cap="all" spc="-500" baseline="0">
                <a:solidFill>
                  <a:srgbClr val="333333"/>
                </a:solidFill>
                <a:latin typeface="Arial Black" panose="020B0A04020102020204" pitchFamily="34" charset="0"/>
                <a:cs typeface="Arial" panose="020B0604020202020204" pitchFamily="34" charset="0"/>
              </a:defRPr>
            </a:lvl1pPr>
          </a:lstStyle>
          <a:p>
            <a:pPr lvl="0"/>
            <a:r>
              <a:rPr lang="en-US" dirty="0"/>
              <a:t>Your phrase here</a:t>
            </a:r>
            <a:endParaRPr lang="en-GB" dirty="0"/>
          </a:p>
        </p:txBody>
      </p:sp>
      <p:sp>
        <p:nvSpPr>
          <p:cNvPr id="9" name="Slide Number Placeholder 1"/>
          <p:cNvSpPr>
            <a:spLocks noGrp="1"/>
          </p:cNvSpPr>
          <p:nvPr>
            <p:ph type="sldNum" sz="quarter" idx="4"/>
          </p:nvPr>
        </p:nvSpPr>
        <p:spPr>
          <a:xfrm>
            <a:off x="8379934" y="291533"/>
            <a:ext cx="2743200" cy="365125"/>
          </a:xfrm>
          <a:prstGeom prst="rect">
            <a:avLst/>
          </a:prstGeom>
        </p:spPr>
        <p:txBody>
          <a:bodyPr vert="horz" lIns="91440" tIns="45720" rIns="91440" bIns="45720" rtlCol="0" anchor="ctr"/>
          <a:lstStyle>
            <a:lvl1pPr algn="r">
              <a:defRPr sz="1100">
                <a:solidFill>
                  <a:srgbClr val="333333"/>
                </a:solidFill>
                <a:latin typeface="Arial" panose="020B0604020202020204" pitchFamily="34" charset="0"/>
                <a:cs typeface="Arial" panose="020B0604020202020204" pitchFamily="34" charset="0"/>
              </a:defRPr>
            </a:lvl1pPr>
          </a:lstStyle>
          <a:p>
            <a:fld id="{65414E13-AD13-41A4-8094-23784540D652}" type="slidenum">
              <a:rPr lang="en-GB" smtClean="0"/>
              <a:pPr/>
              <a:t>‹#›</a:t>
            </a:fld>
            <a:endParaRPr lang="en-GB" dirty="0"/>
          </a:p>
        </p:txBody>
      </p:sp>
    </p:spTree>
    <p:extLst>
      <p:ext uri="{BB962C8B-B14F-4D97-AF65-F5344CB8AC3E}">
        <p14:creationId xmlns:p14="http://schemas.microsoft.com/office/powerpoint/2010/main" val="38540844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Money Slide v1">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Date Placeholder 2"/>
          <p:cNvSpPr>
            <a:spLocks noGrp="1"/>
          </p:cNvSpPr>
          <p:nvPr>
            <p:ph type="dt" sz="half" idx="10"/>
          </p:nvPr>
        </p:nvSpPr>
        <p:spPr/>
        <p:txBody>
          <a:bodyPr/>
          <a:lstStyle/>
          <a:p>
            <a:fld id="{564DBE93-21F3-43DB-BA49-70528CE2EDDE}" type="datetime3">
              <a:rPr lang="en-US" smtClean="0"/>
              <a:t>28 March 2021</a:t>
            </a:fld>
            <a:endParaRPr lang="en-GB" dirty="0"/>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92920" y="5593492"/>
            <a:ext cx="2599080" cy="1264507"/>
          </a:xfrm>
          <a:prstGeom prst="rect">
            <a:avLst/>
          </a:prstGeom>
        </p:spPr>
      </p:pic>
      <p:sp>
        <p:nvSpPr>
          <p:cNvPr id="7" name="Text Placeholder 14"/>
          <p:cNvSpPr>
            <a:spLocks noGrp="1"/>
          </p:cNvSpPr>
          <p:nvPr>
            <p:ph type="body" sz="quarter" idx="11" hasCustomPrompt="1"/>
          </p:nvPr>
        </p:nvSpPr>
        <p:spPr>
          <a:xfrm>
            <a:off x="1332754" y="2619858"/>
            <a:ext cx="9526493" cy="1618285"/>
          </a:xfrm>
          <a:prstGeom prst="rect">
            <a:avLst/>
          </a:prstGeom>
        </p:spPr>
        <p:txBody>
          <a:bodyPr/>
          <a:lstStyle>
            <a:lvl1pPr marL="0" indent="0" algn="ctr">
              <a:lnSpc>
                <a:spcPts val="7000"/>
              </a:lnSpc>
              <a:buNone/>
              <a:defRPr sz="8000" cap="all" spc="-500" baseline="0">
                <a:solidFill>
                  <a:srgbClr val="333333"/>
                </a:solidFill>
                <a:latin typeface="Arial Black" panose="020B0A04020102020204" pitchFamily="34" charset="0"/>
                <a:cs typeface="Arial" panose="020B0604020202020204" pitchFamily="34" charset="0"/>
              </a:defRPr>
            </a:lvl1pPr>
          </a:lstStyle>
          <a:p>
            <a:pPr lvl="0"/>
            <a:r>
              <a:rPr lang="en-US" dirty="0"/>
              <a:t>Your phrase here</a:t>
            </a:r>
            <a:endParaRPr lang="en-GB" dirty="0"/>
          </a:p>
        </p:txBody>
      </p:sp>
      <p:sp>
        <p:nvSpPr>
          <p:cNvPr id="9" name="Slide Number Placeholder 1"/>
          <p:cNvSpPr>
            <a:spLocks noGrp="1"/>
          </p:cNvSpPr>
          <p:nvPr>
            <p:ph type="sldNum" sz="quarter" idx="4"/>
          </p:nvPr>
        </p:nvSpPr>
        <p:spPr>
          <a:xfrm>
            <a:off x="8379934" y="291533"/>
            <a:ext cx="2743200" cy="365125"/>
          </a:xfrm>
          <a:prstGeom prst="rect">
            <a:avLst/>
          </a:prstGeom>
        </p:spPr>
        <p:txBody>
          <a:bodyPr vert="horz" lIns="91440" tIns="45720" rIns="91440" bIns="45720" rtlCol="0" anchor="ctr"/>
          <a:lstStyle>
            <a:lvl1pPr algn="r">
              <a:defRPr sz="1100">
                <a:solidFill>
                  <a:srgbClr val="333333"/>
                </a:solidFill>
                <a:latin typeface="Arial" panose="020B0604020202020204" pitchFamily="34" charset="0"/>
                <a:cs typeface="Arial" panose="020B0604020202020204" pitchFamily="34" charset="0"/>
              </a:defRPr>
            </a:lvl1pPr>
          </a:lstStyle>
          <a:p>
            <a:fld id="{65414E13-AD13-41A4-8094-23784540D652}" type="slidenum">
              <a:rPr lang="en-GB" smtClean="0"/>
              <a:pPr/>
              <a:t>‹#›</a:t>
            </a:fld>
            <a:endParaRPr lang="en-GB" dirty="0"/>
          </a:p>
        </p:txBody>
      </p:sp>
    </p:spTree>
    <p:extLst>
      <p:ext uri="{BB962C8B-B14F-4D97-AF65-F5344CB8AC3E}">
        <p14:creationId xmlns:p14="http://schemas.microsoft.com/office/powerpoint/2010/main" val="17702291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Money Slide v2">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1998" cy="6857999"/>
          </a:xfrm>
          <a:prstGeom prst="rect">
            <a:avLst/>
          </a:prstGeom>
        </p:spPr>
      </p:pic>
      <p:sp>
        <p:nvSpPr>
          <p:cNvPr id="3" name="Date Placeholder 2"/>
          <p:cNvSpPr>
            <a:spLocks noGrp="1"/>
          </p:cNvSpPr>
          <p:nvPr>
            <p:ph type="dt" sz="half" idx="10"/>
          </p:nvPr>
        </p:nvSpPr>
        <p:spPr/>
        <p:txBody>
          <a:bodyPr/>
          <a:lstStyle/>
          <a:p>
            <a:fld id="{564DBE93-21F3-43DB-BA49-70528CE2EDDE}" type="datetime3">
              <a:rPr lang="en-US" smtClean="0"/>
              <a:t>28 March 2021</a:t>
            </a:fld>
            <a:endParaRPr lang="en-GB" dirty="0"/>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92920" y="5593492"/>
            <a:ext cx="2599080" cy="1264507"/>
          </a:xfrm>
          <a:prstGeom prst="rect">
            <a:avLst/>
          </a:prstGeom>
        </p:spPr>
      </p:pic>
      <p:sp>
        <p:nvSpPr>
          <p:cNvPr id="7" name="Text Placeholder 14"/>
          <p:cNvSpPr>
            <a:spLocks noGrp="1"/>
          </p:cNvSpPr>
          <p:nvPr>
            <p:ph type="body" sz="quarter" idx="11" hasCustomPrompt="1"/>
          </p:nvPr>
        </p:nvSpPr>
        <p:spPr>
          <a:xfrm>
            <a:off x="1332754" y="2619858"/>
            <a:ext cx="9526493" cy="1618285"/>
          </a:xfrm>
          <a:prstGeom prst="rect">
            <a:avLst/>
          </a:prstGeom>
        </p:spPr>
        <p:txBody>
          <a:bodyPr/>
          <a:lstStyle>
            <a:lvl1pPr marL="0" indent="0" algn="ctr">
              <a:lnSpc>
                <a:spcPts val="7000"/>
              </a:lnSpc>
              <a:buNone/>
              <a:defRPr sz="8000" cap="all" spc="-500" baseline="0">
                <a:solidFill>
                  <a:srgbClr val="333333"/>
                </a:solidFill>
                <a:latin typeface="Arial Black" panose="020B0A04020102020204" pitchFamily="34" charset="0"/>
                <a:cs typeface="Arial" panose="020B0604020202020204" pitchFamily="34" charset="0"/>
              </a:defRPr>
            </a:lvl1pPr>
          </a:lstStyle>
          <a:p>
            <a:pPr lvl="0"/>
            <a:r>
              <a:rPr lang="en-US" dirty="0"/>
              <a:t>Your phrase here</a:t>
            </a:r>
            <a:endParaRPr lang="en-GB" dirty="0"/>
          </a:p>
        </p:txBody>
      </p:sp>
      <p:sp>
        <p:nvSpPr>
          <p:cNvPr id="9" name="Slide Number Placeholder 1"/>
          <p:cNvSpPr>
            <a:spLocks noGrp="1"/>
          </p:cNvSpPr>
          <p:nvPr>
            <p:ph type="sldNum" sz="quarter" idx="4"/>
          </p:nvPr>
        </p:nvSpPr>
        <p:spPr>
          <a:xfrm>
            <a:off x="8379934" y="291533"/>
            <a:ext cx="2743200" cy="365125"/>
          </a:xfrm>
          <a:prstGeom prst="rect">
            <a:avLst/>
          </a:prstGeom>
        </p:spPr>
        <p:txBody>
          <a:bodyPr vert="horz" lIns="91440" tIns="45720" rIns="91440" bIns="45720" rtlCol="0" anchor="ctr"/>
          <a:lstStyle>
            <a:lvl1pPr algn="r">
              <a:defRPr sz="1100">
                <a:solidFill>
                  <a:srgbClr val="333333"/>
                </a:solidFill>
                <a:latin typeface="Arial" panose="020B0604020202020204" pitchFamily="34" charset="0"/>
                <a:cs typeface="Arial" panose="020B0604020202020204" pitchFamily="34" charset="0"/>
              </a:defRPr>
            </a:lvl1pPr>
          </a:lstStyle>
          <a:p>
            <a:fld id="{65414E13-AD13-41A4-8094-23784540D652}" type="slidenum">
              <a:rPr lang="en-GB" smtClean="0"/>
              <a:pPr/>
              <a:t>‹#›</a:t>
            </a:fld>
            <a:endParaRPr lang="en-GB" dirty="0"/>
          </a:p>
        </p:txBody>
      </p:sp>
    </p:spTree>
    <p:extLst>
      <p:ext uri="{BB962C8B-B14F-4D97-AF65-F5344CB8AC3E}">
        <p14:creationId xmlns:p14="http://schemas.microsoft.com/office/powerpoint/2010/main" val="17027075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amp; Photo Slide">
    <p:spTree>
      <p:nvGrpSpPr>
        <p:cNvPr id="1" name=""/>
        <p:cNvGrpSpPr/>
        <p:nvPr/>
      </p:nvGrpSpPr>
      <p:grpSpPr>
        <a:xfrm>
          <a:off x="0" y="0"/>
          <a:ext cx="0" cy="0"/>
          <a:chOff x="0" y="0"/>
          <a:chExt cx="0" cy="0"/>
        </a:xfrm>
      </p:grpSpPr>
      <p:sp>
        <p:nvSpPr>
          <p:cNvPr id="9" name="Picture Placeholder 3"/>
          <p:cNvSpPr>
            <a:spLocks noGrp="1"/>
          </p:cNvSpPr>
          <p:nvPr>
            <p:ph type="pic" sz="quarter" idx="13"/>
          </p:nvPr>
        </p:nvSpPr>
        <p:spPr>
          <a:xfrm>
            <a:off x="8699500" y="-4763"/>
            <a:ext cx="3492500" cy="3440375"/>
          </a:xfrm>
          <a:prstGeom prst="rect">
            <a:avLst/>
          </a:prstGeom>
        </p:spPr>
        <p:txBody>
          <a:bodyPr/>
          <a:lstStyle>
            <a:lvl1pPr marL="0" indent="0">
              <a:buNone/>
              <a:defRPr/>
            </a:lvl1pPr>
          </a:lstStyle>
          <a:p>
            <a:r>
              <a:rPr lang="en-US"/>
              <a:t>Click icon to add picture</a:t>
            </a:r>
            <a:endParaRPr lang="en-GB" dirty="0"/>
          </a:p>
        </p:txBody>
      </p:sp>
      <p:sp>
        <p:nvSpPr>
          <p:cNvPr id="10" name="Picture Placeholder 3"/>
          <p:cNvSpPr>
            <a:spLocks noGrp="1"/>
          </p:cNvSpPr>
          <p:nvPr>
            <p:ph type="pic" sz="quarter" idx="14"/>
          </p:nvPr>
        </p:nvSpPr>
        <p:spPr>
          <a:xfrm>
            <a:off x="3498210" y="-4763"/>
            <a:ext cx="5201290" cy="6862763"/>
          </a:xfrm>
          <a:prstGeom prst="rect">
            <a:avLst/>
          </a:prstGeom>
        </p:spPr>
        <p:txBody>
          <a:bodyPr/>
          <a:lstStyle>
            <a:lvl1pPr marL="0" indent="0">
              <a:buNone/>
              <a:defRPr/>
            </a:lvl1pPr>
          </a:lstStyle>
          <a:p>
            <a:r>
              <a:rPr lang="en-US"/>
              <a:t>Click icon to add picture</a:t>
            </a:r>
            <a:endParaRPr lang="en-GB" dirty="0"/>
          </a:p>
        </p:txBody>
      </p:sp>
      <p:sp>
        <p:nvSpPr>
          <p:cNvPr id="3" name="Date Placeholder 2"/>
          <p:cNvSpPr>
            <a:spLocks noGrp="1"/>
          </p:cNvSpPr>
          <p:nvPr>
            <p:ph type="dt" sz="half" idx="10"/>
          </p:nvPr>
        </p:nvSpPr>
        <p:spPr/>
        <p:txBody>
          <a:bodyPr/>
          <a:lstStyle/>
          <a:p>
            <a:fld id="{05D7DEA3-D22A-43E7-8221-895184DFE257}" type="datetime3">
              <a:rPr lang="en-US" smtClean="0"/>
              <a:t>28 March 2021</a:t>
            </a:fld>
            <a:endParaRPr lang="en-GB" dirty="0"/>
          </a:p>
        </p:txBody>
      </p:sp>
      <p:sp>
        <p:nvSpPr>
          <p:cNvPr id="21" name="Text Placeholder 14"/>
          <p:cNvSpPr>
            <a:spLocks noGrp="1"/>
          </p:cNvSpPr>
          <p:nvPr>
            <p:ph type="body" sz="quarter" idx="11" hasCustomPrompt="1"/>
          </p:nvPr>
        </p:nvSpPr>
        <p:spPr>
          <a:xfrm rot="16200000">
            <a:off x="-1011554" y="2533594"/>
            <a:ext cx="5655875" cy="1975029"/>
          </a:xfrm>
          <a:prstGeom prst="rect">
            <a:avLst/>
          </a:prstGeom>
        </p:spPr>
        <p:txBody>
          <a:bodyPr lIns="0" tIns="72000" rIns="0"/>
          <a:lstStyle>
            <a:lvl1pPr marL="0" indent="0" algn="l">
              <a:lnSpc>
                <a:spcPts val="7000"/>
              </a:lnSpc>
              <a:buNone/>
              <a:defRPr sz="8000" cap="all" spc="-500" baseline="0">
                <a:solidFill>
                  <a:srgbClr val="333333"/>
                </a:solidFill>
                <a:latin typeface="Arial Black" panose="020B0A04020102020204" pitchFamily="34" charset="0"/>
                <a:cs typeface="Arial" panose="020B0604020202020204" pitchFamily="34" charset="0"/>
              </a:defRPr>
            </a:lvl1pPr>
          </a:lstStyle>
          <a:p>
            <a:pPr lvl="0"/>
            <a:r>
              <a:rPr lang="en-US" dirty="0"/>
              <a:t>Subtitle Here</a:t>
            </a:r>
            <a:endParaRPr lang="en-GB" dirty="0"/>
          </a:p>
        </p:txBody>
      </p:sp>
      <p:sp>
        <p:nvSpPr>
          <p:cNvPr id="23" name="Text Placeholder 22"/>
          <p:cNvSpPr>
            <a:spLocks noGrp="1"/>
          </p:cNvSpPr>
          <p:nvPr>
            <p:ph type="body" sz="quarter" idx="12" hasCustomPrompt="1"/>
          </p:nvPr>
        </p:nvSpPr>
        <p:spPr>
          <a:xfrm>
            <a:off x="7137480" y="3435612"/>
            <a:ext cx="5054520" cy="2256734"/>
          </a:xfrm>
          <a:prstGeom prst="rect">
            <a:avLst/>
          </a:prstGeom>
          <a:solidFill>
            <a:schemeClr val="bg1"/>
          </a:solidFill>
        </p:spPr>
        <p:txBody>
          <a:bodyPr lIns="324000" tIns="288000" rIns="216000" bIns="0"/>
          <a:lstStyle>
            <a:lvl1pPr marL="285750" marR="0" indent="-285750" algn="l" defTabSz="914400" rtl="0" eaLnBrk="1" fontAlgn="auto" latinLnBrk="0" hangingPunct="1">
              <a:lnSpc>
                <a:spcPct val="150000"/>
              </a:lnSpc>
              <a:spcBef>
                <a:spcPts val="0"/>
              </a:spcBef>
              <a:spcAft>
                <a:spcPts val="0"/>
              </a:spcAft>
              <a:buClr>
                <a:srgbClr val="FFBF0B"/>
              </a:buClr>
              <a:buSzTx/>
              <a:buFont typeface="Wingdings" panose="05000000000000000000" pitchFamily="2" charset="2"/>
              <a:buChar char="n"/>
              <a:tabLst/>
              <a:defRPr sz="1400" baseline="0">
                <a:solidFill>
                  <a:srgbClr val="333333"/>
                </a:solidFill>
                <a:latin typeface="Arial" panose="020B0604020202020204" pitchFamily="34" charset="0"/>
                <a:cs typeface="Arial" panose="020B0604020202020204" pitchFamily="34" charset="0"/>
              </a:defRPr>
            </a:lvl1pPr>
          </a:lstStyle>
          <a:p>
            <a:pPr lvl="0"/>
            <a:r>
              <a:rPr lang="en-GB" sz="1400" b="0" i="0" kern="1200" dirty="0">
                <a:solidFill>
                  <a:srgbClr val="333333"/>
                </a:solidFill>
                <a:effectLst/>
                <a:latin typeface="Arial" panose="020B0604020202020204" pitchFamily="34" charset="0"/>
                <a:ea typeface="+mn-ea"/>
                <a:cs typeface="Arial" panose="020B0604020202020204" pitchFamily="34" charset="0"/>
              </a:rPr>
              <a:t>Lorem ipsum dolor sit amet </a:t>
            </a:r>
            <a:r>
              <a:rPr lang="en-GB" sz="1400" b="0" i="0" kern="1200" dirty="0" err="1">
                <a:solidFill>
                  <a:srgbClr val="333333"/>
                </a:solidFill>
                <a:effectLst/>
                <a:latin typeface="Arial" panose="020B0604020202020204" pitchFamily="34" charset="0"/>
                <a:ea typeface="+mn-ea"/>
                <a:cs typeface="Arial" panose="020B0604020202020204" pitchFamily="34" charset="0"/>
              </a:rPr>
              <a:t>vel</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rhoncus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volutpat</a:t>
            </a:r>
            <a:r>
              <a:rPr lang="en-GB" sz="1400" b="0" i="0" kern="1200" dirty="0">
                <a:solidFill>
                  <a:srgbClr val="333333"/>
                </a:solidFill>
                <a:effectLst/>
                <a:latin typeface="Arial" panose="020B0604020202020204" pitchFamily="34" charset="0"/>
                <a:ea typeface="+mn-ea"/>
                <a:cs typeface="Arial" panose="020B0604020202020204" pitchFamily="34" charset="0"/>
              </a:rPr>
              <a:t>.</a:t>
            </a:r>
          </a:p>
          <a:p>
            <a:pPr lvl="0"/>
            <a:r>
              <a:rPr lang="en-GB" sz="1400" b="0" i="0" kern="1200" dirty="0" err="1">
                <a:solidFill>
                  <a:srgbClr val="333333"/>
                </a:solidFill>
                <a:effectLst/>
                <a:latin typeface="Arial" panose="020B0604020202020204" pitchFamily="34" charset="0"/>
                <a:ea typeface="+mn-ea"/>
                <a:cs typeface="Arial" panose="020B0604020202020204" pitchFamily="34" charset="0"/>
              </a:rPr>
              <a:t>Sed</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iaculis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sem</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vel</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rhoncus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volutpat</a:t>
            </a:r>
            <a:r>
              <a:rPr lang="en-GB" sz="1400" b="0" i="0" kern="1200" dirty="0">
                <a:solidFill>
                  <a:srgbClr val="333333"/>
                </a:solidFill>
                <a:effectLst/>
                <a:latin typeface="Arial" panose="020B0604020202020204" pitchFamily="34" charset="0"/>
                <a:ea typeface="+mn-ea"/>
                <a:cs typeface="Arial" panose="020B0604020202020204" pitchFamily="34" charset="0"/>
              </a:rPr>
              <a:t>. Nullam tincidunt congue suscipit lorem ipsum vel.</a:t>
            </a:r>
          </a:p>
          <a:p>
            <a:pPr lvl="0"/>
            <a:r>
              <a:rPr lang="en-GB" sz="1400" b="0" i="0" kern="1200" dirty="0" err="1">
                <a:solidFill>
                  <a:srgbClr val="333333"/>
                </a:solidFill>
                <a:effectLst/>
                <a:latin typeface="Arial" panose="020B0604020202020204" pitchFamily="34" charset="0"/>
                <a:ea typeface="+mn-ea"/>
                <a:cs typeface="Arial" panose="020B0604020202020204" pitchFamily="34" charset="0"/>
              </a:rPr>
              <a:t>Phasellus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elementum</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varius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erat</a:t>
            </a:r>
            <a:r>
              <a:rPr lang="en-GB" sz="1400" b="0" i="0" kern="1200" dirty="0">
                <a:solidFill>
                  <a:srgbClr val="333333"/>
                </a:solidFill>
                <a:effectLst/>
                <a:latin typeface="Arial" panose="020B0604020202020204" pitchFamily="34" charset="0"/>
                <a:ea typeface="+mn-ea"/>
                <a:cs typeface="Arial" panose="020B0604020202020204" pitchFamily="34" charset="0"/>
              </a:rPr>
              <a:t>, vitae dictum ex suscipit </a:t>
            </a:r>
            <a:r>
              <a:rPr lang="en-GB" sz="1400" b="0" i="0" kern="1200" dirty="0" err="1">
                <a:solidFill>
                  <a:srgbClr val="333333"/>
                </a:solidFill>
                <a:effectLst/>
                <a:latin typeface="Arial" panose="020B0604020202020204" pitchFamily="34" charset="0"/>
                <a:ea typeface="+mn-ea"/>
                <a:cs typeface="Arial" panose="020B0604020202020204" pitchFamily="34" charset="0"/>
              </a:rPr>
              <a:t>sed</a:t>
            </a:r>
            <a:r>
              <a:rPr lang="en-GB" sz="1400" b="0" i="0" kern="1200" dirty="0">
                <a:solidFill>
                  <a:srgbClr val="333333"/>
                </a:solidFill>
                <a:effectLst/>
                <a:latin typeface="Arial" panose="020B0604020202020204" pitchFamily="34" charset="0"/>
                <a:ea typeface="+mn-ea"/>
                <a:cs typeface="Arial" panose="020B0604020202020204" pitchFamily="34" charset="0"/>
              </a:rPr>
              <a:t> congue </a:t>
            </a:r>
            <a:r>
              <a:rPr lang="en-GB" sz="1400" b="0" i="0" kern="1200" dirty="0" err="1">
                <a:solidFill>
                  <a:srgbClr val="333333"/>
                </a:solidFill>
                <a:effectLst/>
                <a:latin typeface="Arial" panose="020B0604020202020204" pitchFamily="34" charset="0"/>
                <a:ea typeface="+mn-ea"/>
                <a:cs typeface="Arial" panose="020B0604020202020204" pitchFamily="34" charset="0"/>
              </a:rPr>
              <a:t>sem</a:t>
            </a:r>
            <a:r>
              <a:rPr lang="en-GB" sz="1400" b="0" i="0" kern="1200" dirty="0">
                <a:solidFill>
                  <a:srgbClr val="333333"/>
                </a:solidFill>
                <a:effectLst/>
                <a:latin typeface="Arial" panose="020B0604020202020204" pitchFamily="34" charset="0"/>
                <a:ea typeface="+mn-ea"/>
                <a:cs typeface="Arial" panose="020B0604020202020204" pitchFamily="34" charset="0"/>
              </a:rPr>
              <a:t> sub ipsum </a:t>
            </a:r>
            <a:r>
              <a:rPr lang="en-GB" sz="1400" b="0" i="0" kern="1200" dirty="0" err="1">
                <a:solidFill>
                  <a:srgbClr val="333333"/>
                </a:solidFill>
                <a:effectLst/>
                <a:latin typeface="Arial" panose="020B0604020202020204" pitchFamily="34" charset="0"/>
                <a:ea typeface="+mn-ea"/>
                <a:cs typeface="Arial" panose="020B0604020202020204" pitchFamily="34" charset="0"/>
              </a:rPr>
              <a:t>nullam</a:t>
            </a:r>
            <a:r>
              <a:rPr lang="en-GB" sz="1400" b="0" i="0" kern="1200" dirty="0">
                <a:solidFill>
                  <a:srgbClr val="333333"/>
                </a:solidFill>
                <a:effectLst/>
                <a:latin typeface="Arial" panose="020B0604020202020204" pitchFamily="34" charset="0"/>
                <a:ea typeface="+mn-ea"/>
                <a:cs typeface="Arial" panose="020B0604020202020204" pitchFamily="34" charset="0"/>
              </a:rPr>
              <a:t>.</a:t>
            </a:r>
          </a:p>
          <a:p>
            <a:pPr lvl="0"/>
            <a:endParaRPr lang="en-GB" sz="1400" b="0" i="0" kern="1200" dirty="0">
              <a:solidFill>
                <a:srgbClr val="333333"/>
              </a:solidFill>
              <a:effectLst/>
              <a:latin typeface="Arial" panose="020B0604020202020204" pitchFamily="34" charset="0"/>
              <a:ea typeface="+mn-ea"/>
              <a:cs typeface="Arial" panose="020B0604020202020204" pitchFamily="34" charset="0"/>
            </a:endParaRPr>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98515" y="5593493"/>
            <a:ext cx="2599078" cy="1264507"/>
          </a:xfrm>
          <a:prstGeom prst="rect">
            <a:avLst/>
          </a:prstGeom>
        </p:spPr>
      </p:pic>
      <p:sp>
        <p:nvSpPr>
          <p:cNvPr id="26" name="Slide Number Placeholder 1"/>
          <p:cNvSpPr>
            <a:spLocks noGrp="1"/>
          </p:cNvSpPr>
          <p:nvPr>
            <p:ph type="sldNum" sz="quarter" idx="4"/>
          </p:nvPr>
        </p:nvSpPr>
        <p:spPr>
          <a:xfrm>
            <a:off x="8379934" y="291533"/>
            <a:ext cx="2743200" cy="365125"/>
          </a:xfrm>
          <a:prstGeom prst="rect">
            <a:avLst/>
          </a:prstGeom>
        </p:spPr>
        <p:txBody>
          <a:bodyPr vert="horz" lIns="91440" tIns="45720" rIns="91440" bIns="45720" rtlCol="0" anchor="ctr"/>
          <a:lstStyle>
            <a:lvl1pPr algn="r">
              <a:defRPr sz="1100">
                <a:solidFill>
                  <a:schemeClr val="bg1"/>
                </a:solidFill>
                <a:latin typeface="Arial" panose="020B0604020202020204" pitchFamily="34" charset="0"/>
                <a:cs typeface="Arial" panose="020B0604020202020204" pitchFamily="34" charset="0"/>
              </a:defRPr>
            </a:lvl1pPr>
          </a:lstStyle>
          <a:p>
            <a:fld id="{65414E13-AD13-41A4-8094-23784540D652}" type="slidenum">
              <a:rPr lang="en-GB" smtClean="0"/>
              <a:pPr/>
              <a:t>‹#›</a:t>
            </a:fld>
            <a:endParaRPr lang="en-GB" dirty="0"/>
          </a:p>
        </p:txBody>
      </p:sp>
    </p:spTree>
    <p:extLst>
      <p:ext uri="{BB962C8B-B14F-4D97-AF65-F5344CB8AC3E}">
        <p14:creationId xmlns:p14="http://schemas.microsoft.com/office/powerpoint/2010/main" val="898177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estion + Answer Slide v1">
    <p:spTree>
      <p:nvGrpSpPr>
        <p:cNvPr id="1" name=""/>
        <p:cNvGrpSpPr/>
        <p:nvPr/>
      </p:nvGrpSpPr>
      <p:grpSpPr>
        <a:xfrm>
          <a:off x="0" y="0"/>
          <a:ext cx="0" cy="0"/>
          <a:chOff x="0" y="0"/>
          <a:chExt cx="0" cy="0"/>
        </a:xfrm>
      </p:grpSpPr>
      <p:sp>
        <p:nvSpPr>
          <p:cNvPr id="5" name="Picture Placeholder 4"/>
          <p:cNvSpPr>
            <a:spLocks noGrp="1"/>
          </p:cNvSpPr>
          <p:nvPr>
            <p:ph type="pic" sz="quarter" idx="14"/>
          </p:nvPr>
        </p:nvSpPr>
        <p:spPr>
          <a:xfrm>
            <a:off x="6829425" y="2840038"/>
            <a:ext cx="3582988" cy="2320925"/>
          </a:xfrm>
          <a:prstGeom prst="rect">
            <a:avLst/>
          </a:prstGeom>
        </p:spPr>
        <p:txBody>
          <a:bodyPr/>
          <a:lstStyle/>
          <a:p>
            <a:r>
              <a:rPr lang="en-US"/>
              <a:t>Click icon to add picture</a:t>
            </a:r>
            <a:endParaRPr lang="en-GB"/>
          </a:p>
        </p:txBody>
      </p:sp>
      <p:sp>
        <p:nvSpPr>
          <p:cNvPr id="3" name="Date Placeholder 2"/>
          <p:cNvSpPr>
            <a:spLocks noGrp="1"/>
          </p:cNvSpPr>
          <p:nvPr>
            <p:ph type="dt" sz="half" idx="10"/>
          </p:nvPr>
        </p:nvSpPr>
        <p:spPr/>
        <p:txBody>
          <a:bodyPr/>
          <a:lstStyle/>
          <a:p>
            <a:fld id="{672A58D2-F953-46D7-A3A6-8A81C143B155}" type="datetime3">
              <a:rPr lang="en-US" smtClean="0"/>
              <a:t>28 March 2021</a:t>
            </a:fld>
            <a:endParaRPr lang="en-GB"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92921" y="5593492"/>
            <a:ext cx="2599078" cy="1264507"/>
          </a:xfrm>
          <a:prstGeom prst="rect">
            <a:avLst/>
          </a:prstGeom>
        </p:spPr>
      </p:pic>
      <p:sp>
        <p:nvSpPr>
          <p:cNvPr id="12" name="Text Placeholder 22"/>
          <p:cNvSpPr>
            <a:spLocks noGrp="1"/>
          </p:cNvSpPr>
          <p:nvPr>
            <p:ph type="body" sz="quarter" idx="12" hasCustomPrompt="1"/>
          </p:nvPr>
        </p:nvSpPr>
        <p:spPr>
          <a:xfrm>
            <a:off x="1793789" y="3144822"/>
            <a:ext cx="4714583" cy="2015428"/>
          </a:xfrm>
          <a:prstGeom prst="rect">
            <a:avLst/>
          </a:prstGeom>
        </p:spPr>
        <p:txBody>
          <a:bodyPr/>
          <a:lstStyle>
            <a:lvl1pPr marL="342900" marR="0" indent="-342900" algn="l" defTabSz="914400" rtl="0" eaLnBrk="1" fontAlgn="auto" latinLnBrk="0" hangingPunct="1">
              <a:lnSpc>
                <a:spcPct val="150000"/>
              </a:lnSpc>
              <a:spcBef>
                <a:spcPts val="0"/>
              </a:spcBef>
              <a:spcAft>
                <a:spcPts val="0"/>
              </a:spcAft>
              <a:buClr>
                <a:srgbClr val="FFBF0B"/>
              </a:buClr>
              <a:buSzTx/>
              <a:buFont typeface="+mj-lt"/>
              <a:buAutoNum type="alphaUcPeriod"/>
              <a:tabLst/>
              <a:defRPr sz="1400" b="0" baseline="0">
                <a:solidFill>
                  <a:srgbClr val="333333"/>
                </a:solidFill>
                <a:latin typeface="Arial" panose="020B0604020202020204" pitchFamily="34" charset="0"/>
                <a:cs typeface="Arial" panose="020B0604020202020204" pitchFamily="34" charset="0"/>
              </a:defRPr>
            </a:lvl1pPr>
          </a:lstStyle>
          <a:p>
            <a:pPr lvl="0"/>
            <a:r>
              <a:rPr lang="en-GB" sz="1400" b="0" i="0" kern="1200" dirty="0">
                <a:solidFill>
                  <a:srgbClr val="333333"/>
                </a:solidFill>
                <a:effectLst/>
                <a:latin typeface="Arial" panose="020B0604020202020204" pitchFamily="34" charset="0"/>
                <a:ea typeface="+mn-ea"/>
                <a:cs typeface="Arial" panose="020B0604020202020204" pitchFamily="34" charset="0"/>
              </a:rPr>
              <a:t>Lorem ipsum dolor sit amet </a:t>
            </a:r>
            <a:r>
              <a:rPr lang="en-GB" sz="1400" b="0" i="0" kern="1200" dirty="0" err="1">
                <a:solidFill>
                  <a:srgbClr val="333333"/>
                </a:solidFill>
                <a:effectLst/>
                <a:latin typeface="Arial" panose="020B0604020202020204" pitchFamily="34" charset="0"/>
                <a:ea typeface="+mn-ea"/>
                <a:cs typeface="Arial" panose="020B0604020202020204" pitchFamily="34" charset="0"/>
              </a:rPr>
              <a:t>vel</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rhoncus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volutpat</a:t>
            </a:r>
            <a:r>
              <a:rPr lang="en-GB" sz="1400" b="0" i="0" kern="1200" dirty="0">
                <a:solidFill>
                  <a:srgbClr val="333333"/>
                </a:solidFill>
                <a:effectLst/>
                <a:latin typeface="Arial" panose="020B0604020202020204" pitchFamily="34" charset="0"/>
                <a:ea typeface="+mn-ea"/>
                <a:cs typeface="Arial" panose="020B0604020202020204" pitchFamily="34" charset="0"/>
              </a:rPr>
              <a:t>.</a:t>
            </a:r>
          </a:p>
          <a:p>
            <a:pPr lvl="0"/>
            <a:r>
              <a:rPr lang="en-GB" sz="1400" b="0" i="0" kern="1200" dirty="0" err="1">
                <a:solidFill>
                  <a:srgbClr val="333333"/>
                </a:solidFill>
                <a:effectLst/>
                <a:latin typeface="Arial" panose="020B0604020202020204" pitchFamily="34" charset="0"/>
                <a:ea typeface="+mn-ea"/>
                <a:cs typeface="Arial" panose="020B0604020202020204" pitchFamily="34" charset="0"/>
              </a:rPr>
              <a:t>Sed</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iaculis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sem</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vel</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rhoncus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volutpat</a:t>
            </a:r>
            <a:r>
              <a:rPr lang="en-GB" sz="1400" b="0" i="0" kern="1200" dirty="0">
                <a:solidFill>
                  <a:srgbClr val="333333"/>
                </a:solidFill>
                <a:effectLst/>
                <a:latin typeface="Arial" panose="020B0604020202020204" pitchFamily="34" charset="0"/>
                <a:ea typeface="+mn-ea"/>
                <a:cs typeface="Arial" panose="020B0604020202020204" pitchFamily="34" charset="0"/>
              </a:rPr>
              <a:t>. Nullam tincidunt congue suscipit lorem ipsum vel.</a:t>
            </a:r>
          </a:p>
          <a:p>
            <a:pPr lvl="0"/>
            <a:r>
              <a:rPr lang="en-GB" sz="1400" b="0" i="0" kern="1200" dirty="0" err="1">
                <a:solidFill>
                  <a:srgbClr val="333333"/>
                </a:solidFill>
                <a:effectLst/>
                <a:latin typeface="Arial" panose="020B0604020202020204" pitchFamily="34" charset="0"/>
                <a:ea typeface="+mn-ea"/>
                <a:cs typeface="Arial" panose="020B0604020202020204" pitchFamily="34" charset="0"/>
              </a:rPr>
              <a:t>Phasellus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elementum</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varius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erat</a:t>
            </a:r>
            <a:r>
              <a:rPr lang="en-GB" sz="1400" b="0" i="0" kern="1200" dirty="0">
                <a:solidFill>
                  <a:srgbClr val="333333"/>
                </a:solidFill>
                <a:effectLst/>
                <a:latin typeface="Arial" panose="020B0604020202020204" pitchFamily="34" charset="0"/>
                <a:ea typeface="+mn-ea"/>
                <a:cs typeface="Arial" panose="020B0604020202020204" pitchFamily="34" charset="0"/>
              </a:rPr>
              <a:t>, vitae dictum ex suscipit </a:t>
            </a:r>
            <a:r>
              <a:rPr lang="en-GB" sz="1400" b="0" i="0" kern="1200" dirty="0" err="1">
                <a:solidFill>
                  <a:srgbClr val="333333"/>
                </a:solidFill>
                <a:effectLst/>
                <a:latin typeface="Arial" panose="020B0604020202020204" pitchFamily="34" charset="0"/>
                <a:ea typeface="+mn-ea"/>
                <a:cs typeface="Arial" panose="020B0604020202020204" pitchFamily="34" charset="0"/>
              </a:rPr>
              <a:t>sed</a:t>
            </a:r>
            <a:r>
              <a:rPr lang="en-GB" sz="1400" b="0" i="0" kern="1200" dirty="0">
                <a:solidFill>
                  <a:srgbClr val="333333"/>
                </a:solidFill>
                <a:effectLst/>
                <a:latin typeface="Arial" panose="020B0604020202020204" pitchFamily="34" charset="0"/>
                <a:ea typeface="+mn-ea"/>
                <a:cs typeface="Arial" panose="020B0604020202020204" pitchFamily="34" charset="0"/>
              </a:rPr>
              <a:t> congue </a:t>
            </a:r>
            <a:r>
              <a:rPr lang="en-GB" sz="1400" b="0" i="0" kern="1200" dirty="0" err="1">
                <a:solidFill>
                  <a:srgbClr val="333333"/>
                </a:solidFill>
                <a:effectLst/>
                <a:latin typeface="Arial" panose="020B0604020202020204" pitchFamily="34" charset="0"/>
                <a:ea typeface="+mn-ea"/>
                <a:cs typeface="Arial" panose="020B0604020202020204" pitchFamily="34" charset="0"/>
              </a:rPr>
              <a:t>sem</a:t>
            </a:r>
            <a:r>
              <a:rPr lang="en-GB" sz="1400" b="0" i="0" kern="1200" dirty="0">
                <a:solidFill>
                  <a:srgbClr val="333333"/>
                </a:solidFill>
                <a:effectLst/>
                <a:latin typeface="Arial" panose="020B0604020202020204" pitchFamily="34" charset="0"/>
                <a:ea typeface="+mn-ea"/>
                <a:cs typeface="Arial" panose="020B0604020202020204" pitchFamily="34" charset="0"/>
              </a:rPr>
              <a:t> sub ipsum </a:t>
            </a:r>
            <a:r>
              <a:rPr lang="en-GB" sz="1400" b="0" i="0" kern="1200" dirty="0" err="1">
                <a:solidFill>
                  <a:srgbClr val="333333"/>
                </a:solidFill>
                <a:effectLst/>
                <a:latin typeface="Arial" panose="020B0604020202020204" pitchFamily="34" charset="0"/>
                <a:ea typeface="+mn-ea"/>
                <a:cs typeface="Arial" panose="020B0604020202020204" pitchFamily="34" charset="0"/>
              </a:rPr>
              <a:t>nullam</a:t>
            </a:r>
            <a:r>
              <a:rPr lang="en-GB" sz="1400" b="0" i="0" kern="1200" dirty="0">
                <a:solidFill>
                  <a:srgbClr val="333333"/>
                </a:solidFill>
                <a:effectLst/>
                <a:latin typeface="Arial" panose="020B0604020202020204" pitchFamily="34" charset="0"/>
                <a:ea typeface="+mn-ea"/>
                <a:cs typeface="Arial" panose="020B0604020202020204" pitchFamily="34" charset="0"/>
              </a:rPr>
              <a:t>.</a:t>
            </a:r>
          </a:p>
          <a:p>
            <a:pPr lvl="0"/>
            <a:r>
              <a:rPr lang="en-GB" sz="1400" b="0" i="0" kern="1200" dirty="0" err="1">
                <a:solidFill>
                  <a:srgbClr val="333333"/>
                </a:solidFill>
                <a:effectLst/>
                <a:latin typeface="Arial" panose="020B0604020202020204" pitchFamily="34" charset="0"/>
                <a:ea typeface="+mn-ea"/>
                <a:cs typeface="Arial" panose="020B0604020202020204" pitchFamily="34" charset="0"/>
              </a:rPr>
              <a:t>Sutincidunt</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vel</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sem</a:t>
            </a:r>
            <a:r>
              <a:rPr lang="en-GB" sz="1400" b="0" i="0" kern="1200" dirty="0">
                <a:solidFill>
                  <a:srgbClr val="333333"/>
                </a:solidFill>
                <a:effectLst/>
                <a:latin typeface="Arial" panose="020B0604020202020204" pitchFamily="34" charset="0"/>
                <a:ea typeface="+mn-ea"/>
                <a:cs typeface="Arial" panose="020B0604020202020204" pitchFamily="34" charset="0"/>
              </a:rPr>
              <a:t> sub dolor sit amet </a:t>
            </a:r>
            <a:r>
              <a:rPr lang="en-GB" sz="1400" b="0" i="0" kern="1200" dirty="0" err="1">
                <a:solidFill>
                  <a:srgbClr val="333333"/>
                </a:solidFill>
                <a:effectLst/>
                <a:latin typeface="Arial" panose="020B0604020202020204" pitchFamily="34" charset="0"/>
                <a:ea typeface="+mn-ea"/>
                <a:cs typeface="Arial" panose="020B0604020202020204" pitchFamily="34" charset="0"/>
              </a:rPr>
              <a:t>rhoncus</a:t>
            </a:r>
            <a:r>
              <a:rPr lang="en-GB" sz="1400" b="0" i="0" kern="1200" dirty="0">
                <a:solidFill>
                  <a:srgbClr val="333333"/>
                </a:solidFill>
                <a:effectLst/>
                <a:latin typeface="Arial" panose="020B0604020202020204" pitchFamily="34" charset="0"/>
                <a:ea typeface="+mn-ea"/>
                <a:cs typeface="Arial" panose="020B0604020202020204" pitchFamily="34" charset="0"/>
              </a:rPr>
              <a:t>.</a:t>
            </a:r>
          </a:p>
          <a:p>
            <a:pPr lvl="0"/>
            <a:endParaRPr lang="en-GB" dirty="0"/>
          </a:p>
        </p:txBody>
      </p:sp>
      <p:sp>
        <p:nvSpPr>
          <p:cNvPr id="15" name="Text Placeholder 14"/>
          <p:cNvSpPr>
            <a:spLocks noGrp="1"/>
          </p:cNvSpPr>
          <p:nvPr>
            <p:ph type="body" sz="quarter" idx="13" hasCustomPrompt="1"/>
          </p:nvPr>
        </p:nvSpPr>
        <p:spPr>
          <a:xfrm>
            <a:off x="1793789" y="2840704"/>
            <a:ext cx="4714583" cy="287642"/>
          </a:xfrm>
          <a:prstGeom prst="rect">
            <a:avLst/>
          </a:prstGeom>
        </p:spPr>
        <p:txBody>
          <a:bodyPr/>
          <a:lstStyle>
            <a:lvl1pPr marL="0" indent="0">
              <a:buNone/>
              <a:defRPr sz="1600" b="1" baseline="0">
                <a:solidFill>
                  <a:srgbClr val="333333"/>
                </a:solidFill>
                <a:latin typeface="Arial" panose="020B0604020202020204" pitchFamily="34" charset="0"/>
                <a:cs typeface="Arial" panose="020B0604020202020204" pitchFamily="34" charset="0"/>
              </a:defRPr>
            </a:lvl1pPr>
          </a:lstStyle>
          <a:p>
            <a:pPr lvl="0"/>
            <a:r>
              <a:rPr lang="en-GB" sz="1600" dirty="0"/>
              <a:t>Your question here?</a:t>
            </a:r>
            <a:endParaRPr lang="en-GB" dirty="0"/>
          </a:p>
        </p:txBody>
      </p:sp>
      <p:sp>
        <p:nvSpPr>
          <p:cNvPr id="16" name="Text Placeholder 14"/>
          <p:cNvSpPr>
            <a:spLocks noGrp="1"/>
          </p:cNvSpPr>
          <p:nvPr>
            <p:ph type="body" sz="quarter" idx="11" hasCustomPrompt="1"/>
          </p:nvPr>
        </p:nvSpPr>
        <p:spPr>
          <a:xfrm>
            <a:off x="932491" y="1275891"/>
            <a:ext cx="10327018" cy="730996"/>
          </a:xfrm>
          <a:prstGeom prst="rect">
            <a:avLst/>
          </a:prstGeom>
        </p:spPr>
        <p:txBody>
          <a:bodyPr/>
          <a:lstStyle>
            <a:lvl1pPr marL="0" indent="0" algn="ctr">
              <a:lnSpc>
                <a:spcPts val="7000"/>
              </a:lnSpc>
              <a:buNone/>
              <a:defRPr sz="8000" cap="all" spc="-500" baseline="0">
                <a:solidFill>
                  <a:srgbClr val="333333"/>
                </a:solidFill>
                <a:latin typeface="Arial Black" panose="020B0A04020102020204" pitchFamily="34" charset="0"/>
                <a:cs typeface="Arial" panose="020B0604020202020204" pitchFamily="34" charset="0"/>
              </a:defRPr>
            </a:lvl1pPr>
          </a:lstStyle>
          <a:p>
            <a:pPr lvl="0"/>
            <a:r>
              <a:rPr lang="en-US" dirty="0"/>
              <a:t>Subtitle slide</a:t>
            </a:r>
            <a:endParaRPr lang="en-GB" dirty="0"/>
          </a:p>
        </p:txBody>
      </p:sp>
      <p:sp>
        <p:nvSpPr>
          <p:cNvPr id="13" name="Slide Number Placeholder 1"/>
          <p:cNvSpPr>
            <a:spLocks noGrp="1"/>
          </p:cNvSpPr>
          <p:nvPr>
            <p:ph type="sldNum" sz="quarter" idx="4"/>
          </p:nvPr>
        </p:nvSpPr>
        <p:spPr>
          <a:xfrm>
            <a:off x="8379934" y="291533"/>
            <a:ext cx="2743200" cy="365125"/>
          </a:xfrm>
          <a:prstGeom prst="rect">
            <a:avLst/>
          </a:prstGeom>
        </p:spPr>
        <p:txBody>
          <a:bodyPr vert="horz" lIns="91440" tIns="45720" rIns="91440" bIns="45720" rtlCol="0" anchor="ctr"/>
          <a:lstStyle>
            <a:lvl1pPr algn="r">
              <a:defRPr sz="1100">
                <a:solidFill>
                  <a:srgbClr val="333333"/>
                </a:solidFill>
                <a:latin typeface="Arial" panose="020B0604020202020204" pitchFamily="34" charset="0"/>
                <a:cs typeface="Arial" panose="020B0604020202020204" pitchFamily="34" charset="0"/>
              </a:defRPr>
            </a:lvl1pPr>
          </a:lstStyle>
          <a:p>
            <a:fld id="{65414E13-AD13-41A4-8094-23784540D652}" type="slidenum">
              <a:rPr lang="en-GB" smtClean="0"/>
              <a:pPr/>
              <a:t>‹#›</a:t>
            </a:fld>
            <a:endParaRPr lang="en-GB" dirty="0"/>
          </a:p>
        </p:txBody>
      </p:sp>
    </p:spTree>
    <p:extLst>
      <p:ext uri="{BB962C8B-B14F-4D97-AF65-F5344CB8AC3E}">
        <p14:creationId xmlns:p14="http://schemas.microsoft.com/office/powerpoint/2010/main" val="36107099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Question + Answer Slide v2">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946A9FE-BE5F-4989-A739-1D830C067702}" type="datetime3">
              <a:rPr lang="en-US" smtClean="0"/>
              <a:t>28 March 2021</a:t>
            </a:fld>
            <a:endParaRPr lang="en-GB"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92921" y="5593492"/>
            <a:ext cx="2599078" cy="1264507"/>
          </a:xfrm>
          <a:prstGeom prst="rect">
            <a:avLst/>
          </a:prstGeom>
        </p:spPr>
      </p:pic>
      <p:sp>
        <p:nvSpPr>
          <p:cNvPr id="11" name="Text Placeholder 22"/>
          <p:cNvSpPr>
            <a:spLocks noGrp="1"/>
          </p:cNvSpPr>
          <p:nvPr>
            <p:ph type="body" sz="quarter" idx="12" hasCustomPrompt="1"/>
          </p:nvPr>
        </p:nvSpPr>
        <p:spPr>
          <a:xfrm>
            <a:off x="1793789" y="3144822"/>
            <a:ext cx="4714583" cy="2015428"/>
          </a:xfrm>
          <a:prstGeom prst="rect">
            <a:avLst/>
          </a:prstGeom>
        </p:spPr>
        <p:txBody>
          <a:bodyPr/>
          <a:lstStyle>
            <a:lvl1pPr marL="342900" marR="0" indent="-342900" algn="l" defTabSz="914400" rtl="0" eaLnBrk="1" fontAlgn="auto" latinLnBrk="0" hangingPunct="1">
              <a:lnSpc>
                <a:spcPct val="150000"/>
              </a:lnSpc>
              <a:spcBef>
                <a:spcPts val="0"/>
              </a:spcBef>
              <a:spcAft>
                <a:spcPts val="0"/>
              </a:spcAft>
              <a:buClr>
                <a:srgbClr val="FFBF0B"/>
              </a:buClr>
              <a:buSzTx/>
              <a:buFont typeface="+mj-lt"/>
              <a:buAutoNum type="alphaUcPeriod"/>
              <a:tabLst/>
              <a:defRPr sz="1400" b="0" baseline="0">
                <a:solidFill>
                  <a:srgbClr val="333333"/>
                </a:solidFill>
                <a:latin typeface="Arial" panose="020B0604020202020204" pitchFamily="34" charset="0"/>
                <a:cs typeface="Arial" panose="020B0604020202020204" pitchFamily="34" charset="0"/>
              </a:defRPr>
            </a:lvl1pPr>
          </a:lstStyle>
          <a:p>
            <a:pPr lvl="0"/>
            <a:r>
              <a:rPr lang="en-GB" sz="1400" b="0" i="0" kern="1200" dirty="0">
                <a:solidFill>
                  <a:srgbClr val="333333"/>
                </a:solidFill>
                <a:effectLst/>
                <a:latin typeface="Arial" panose="020B0604020202020204" pitchFamily="34" charset="0"/>
                <a:ea typeface="+mn-ea"/>
                <a:cs typeface="Arial" panose="020B0604020202020204" pitchFamily="34" charset="0"/>
              </a:rPr>
              <a:t>Lorem ipsum dolor sit amet </a:t>
            </a:r>
            <a:r>
              <a:rPr lang="en-GB" sz="1400" b="0" i="0" kern="1200" dirty="0" err="1">
                <a:solidFill>
                  <a:srgbClr val="333333"/>
                </a:solidFill>
                <a:effectLst/>
                <a:latin typeface="Arial" panose="020B0604020202020204" pitchFamily="34" charset="0"/>
                <a:ea typeface="+mn-ea"/>
                <a:cs typeface="Arial" panose="020B0604020202020204" pitchFamily="34" charset="0"/>
              </a:rPr>
              <a:t>vel</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rhoncus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volutpat</a:t>
            </a:r>
            <a:r>
              <a:rPr lang="en-GB" sz="1400" b="0" i="0" kern="1200" dirty="0">
                <a:solidFill>
                  <a:srgbClr val="333333"/>
                </a:solidFill>
                <a:effectLst/>
                <a:latin typeface="Arial" panose="020B0604020202020204" pitchFamily="34" charset="0"/>
                <a:ea typeface="+mn-ea"/>
                <a:cs typeface="Arial" panose="020B0604020202020204" pitchFamily="34" charset="0"/>
              </a:rPr>
              <a:t>.</a:t>
            </a:r>
          </a:p>
          <a:p>
            <a:pPr lvl="0"/>
            <a:r>
              <a:rPr lang="en-GB" sz="1400" b="0" i="0" kern="1200" dirty="0" err="1">
                <a:solidFill>
                  <a:srgbClr val="333333"/>
                </a:solidFill>
                <a:effectLst/>
                <a:latin typeface="Arial" panose="020B0604020202020204" pitchFamily="34" charset="0"/>
                <a:ea typeface="+mn-ea"/>
                <a:cs typeface="Arial" panose="020B0604020202020204" pitchFamily="34" charset="0"/>
              </a:rPr>
              <a:t>Sed</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iaculis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sem</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vel</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rhoncus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volutpat</a:t>
            </a:r>
            <a:r>
              <a:rPr lang="en-GB" sz="1400" b="0" i="0" kern="1200" dirty="0">
                <a:solidFill>
                  <a:srgbClr val="333333"/>
                </a:solidFill>
                <a:effectLst/>
                <a:latin typeface="Arial" panose="020B0604020202020204" pitchFamily="34" charset="0"/>
                <a:ea typeface="+mn-ea"/>
                <a:cs typeface="Arial" panose="020B0604020202020204" pitchFamily="34" charset="0"/>
              </a:rPr>
              <a:t>. Nullam tincidunt congue suscipit lorem ipsum vel.</a:t>
            </a:r>
          </a:p>
          <a:p>
            <a:pPr lvl="0"/>
            <a:r>
              <a:rPr lang="en-GB" sz="1400" b="0" i="0" kern="1200" dirty="0" err="1">
                <a:solidFill>
                  <a:srgbClr val="333333"/>
                </a:solidFill>
                <a:effectLst/>
                <a:latin typeface="Arial" panose="020B0604020202020204" pitchFamily="34" charset="0"/>
                <a:ea typeface="+mn-ea"/>
                <a:cs typeface="Arial" panose="020B0604020202020204" pitchFamily="34" charset="0"/>
              </a:rPr>
              <a:t>Phasellus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elementum</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varius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erat</a:t>
            </a:r>
            <a:r>
              <a:rPr lang="en-GB" sz="1400" b="0" i="0" kern="1200" dirty="0">
                <a:solidFill>
                  <a:srgbClr val="333333"/>
                </a:solidFill>
                <a:effectLst/>
                <a:latin typeface="Arial" panose="020B0604020202020204" pitchFamily="34" charset="0"/>
                <a:ea typeface="+mn-ea"/>
                <a:cs typeface="Arial" panose="020B0604020202020204" pitchFamily="34" charset="0"/>
              </a:rPr>
              <a:t>, vitae dictum ex suscipit </a:t>
            </a:r>
            <a:r>
              <a:rPr lang="en-GB" sz="1400" b="0" i="0" kern="1200" dirty="0" err="1">
                <a:solidFill>
                  <a:srgbClr val="333333"/>
                </a:solidFill>
                <a:effectLst/>
                <a:latin typeface="Arial" panose="020B0604020202020204" pitchFamily="34" charset="0"/>
                <a:ea typeface="+mn-ea"/>
                <a:cs typeface="Arial" panose="020B0604020202020204" pitchFamily="34" charset="0"/>
              </a:rPr>
              <a:t>sed</a:t>
            </a:r>
            <a:r>
              <a:rPr lang="en-GB" sz="1400" b="0" i="0" kern="1200" dirty="0">
                <a:solidFill>
                  <a:srgbClr val="333333"/>
                </a:solidFill>
                <a:effectLst/>
                <a:latin typeface="Arial" panose="020B0604020202020204" pitchFamily="34" charset="0"/>
                <a:ea typeface="+mn-ea"/>
                <a:cs typeface="Arial" panose="020B0604020202020204" pitchFamily="34" charset="0"/>
              </a:rPr>
              <a:t> congue </a:t>
            </a:r>
            <a:r>
              <a:rPr lang="en-GB" sz="1400" b="0" i="0" kern="1200" dirty="0" err="1">
                <a:solidFill>
                  <a:srgbClr val="333333"/>
                </a:solidFill>
                <a:effectLst/>
                <a:latin typeface="Arial" panose="020B0604020202020204" pitchFamily="34" charset="0"/>
                <a:ea typeface="+mn-ea"/>
                <a:cs typeface="Arial" panose="020B0604020202020204" pitchFamily="34" charset="0"/>
              </a:rPr>
              <a:t>sem</a:t>
            </a:r>
            <a:r>
              <a:rPr lang="en-GB" sz="1400" b="0" i="0" kern="1200" dirty="0">
                <a:solidFill>
                  <a:srgbClr val="333333"/>
                </a:solidFill>
                <a:effectLst/>
                <a:latin typeface="Arial" panose="020B0604020202020204" pitchFamily="34" charset="0"/>
                <a:ea typeface="+mn-ea"/>
                <a:cs typeface="Arial" panose="020B0604020202020204" pitchFamily="34" charset="0"/>
              </a:rPr>
              <a:t> sub ipsum </a:t>
            </a:r>
            <a:r>
              <a:rPr lang="en-GB" sz="1400" b="0" i="0" kern="1200" dirty="0" err="1">
                <a:solidFill>
                  <a:srgbClr val="333333"/>
                </a:solidFill>
                <a:effectLst/>
                <a:latin typeface="Arial" panose="020B0604020202020204" pitchFamily="34" charset="0"/>
                <a:ea typeface="+mn-ea"/>
                <a:cs typeface="Arial" panose="020B0604020202020204" pitchFamily="34" charset="0"/>
              </a:rPr>
              <a:t>nullam</a:t>
            </a:r>
            <a:r>
              <a:rPr lang="en-GB" sz="1400" b="0" i="0" kern="1200" dirty="0">
                <a:solidFill>
                  <a:srgbClr val="333333"/>
                </a:solidFill>
                <a:effectLst/>
                <a:latin typeface="Arial" panose="020B0604020202020204" pitchFamily="34" charset="0"/>
                <a:ea typeface="+mn-ea"/>
                <a:cs typeface="Arial" panose="020B0604020202020204" pitchFamily="34" charset="0"/>
              </a:rPr>
              <a:t>.</a:t>
            </a:r>
          </a:p>
          <a:p>
            <a:pPr lvl="0"/>
            <a:r>
              <a:rPr lang="en-GB" sz="1400" b="0" i="0" kern="1200" dirty="0" err="1">
                <a:solidFill>
                  <a:srgbClr val="333333"/>
                </a:solidFill>
                <a:effectLst/>
                <a:latin typeface="Arial" panose="020B0604020202020204" pitchFamily="34" charset="0"/>
                <a:ea typeface="+mn-ea"/>
                <a:cs typeface="Arial" panose="020B0604020202020204" pitchFamily="34" charset="0"/>
              </a:rPr>
              <a:t>Sutincidunt</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vel</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sem</a:t>
            </a:r>
            <a:r>
              <a:rPr lang="en-GB" sz="1400" b="0" i="0" kern="1200" dirty="0">
                <a:solidFill>
                  <a:srgbClr val="333333"/>
                </a:solidFill>
                <a:effectLst/>
                <a:latin typeface="Arial" panose="020B0604020202020204" pitchFamily="34" charset="0"/>
                <a:ea typeface="+mn-ea"/>
                <a:cs typeface="Arial" panose="020B0604020202020204" pitchFamily="34" charset="0"/>
              </a:rPr>
              <a:t> sub dolor sit amet </a:t>
            </a:r>
            <a:r>
              <a:rPr lang="en-GB" sz="1400" b="0" i="0" kern="1200" dirty="0" err="1">
                <a:solidFill>
                  <a:srgbClr val="333333"/>
                </a:solidFill>
                <a:effectLst/>
                <a:latin typeface="Arial" panose="020B0604020202020204" pitchFamily="34" charset="0"/>
                <a:ea typeface="+mn-ea"/>
                <a:cs typeface="Arial" panose="020B0604020202020204" pitchFamily="34" charset="0"/>
              </a:rPr>
              <a:t>rhoncus</a:t>
            </a:r>
            <a:r>
              <a:rPr lang="en-GB" sz="1400" b="0" i="0" kern="1200" dirty="0">
                <a:solidFill>
                  <a:srgbClr val="333333"/>
                </a:solidFill>
                <a:effectLst/>
                <a:latin typeface="Arial" panose="020B0604020202020204" pitchFamily="34" charset="0"/>
                <a:ea typeface="+mn-ea"/>
                <a:cs typeface="Arial" panose="020B0604020202020204" pitchFamily="34" charset="0"/>
              </a:rPr>
              <a:t>.</a:t>
            </a:r>
            <a:endParaRPr lang="en-GB" dirty="0"/>
          </a:p>
        </p:txBody>
      </p:sp>
      <p:sp>
        <p:nvSpPr>
          <p:cNvPr id="12" name="Text Placeholder 14"/>
          <p:cNvSpPr>
            <a:spLocks noGrp="1"/>
          </p:cNvSpPr>
          <p:nvPr>
            <p:ph type="body" sz="quarter" idx="13" hasCustomPrompt="1"/>
          </p:nvPr>
        </p:nvSpPr>
        <p:spPr>
          <a:xfrm>
            <a:off x="1793789" y="2840704"/>
            <a:ext cx="4714583" cy="287642"/>
          </a:xfrm>
          <a:prstGeom prst="rect">
            <a:avLst/>
          </a:prstGeom>
        </p:spPr>
        <p:txBody>
          <a:bodyPr/>
          <a:lstStyle>
            <a:lvl1pPr marL="0" indent="0">
              <a:buNone/>
              <a:defRPr sz="1600" b="1" baseline="0">
                <a:solidFill>
                  <a:srgbClr val="333333"/>
                </a:solidFill>
                <a:latin typeface="Arial" panose="020B0604020202020204" pitchFamily="34" charset="0"/>
                <a:cs typeface="Arial" panose="020B0604020202020204" pitchFamily="34" charset="0"/>
              </a:defRPr>
            </a:lvl1pPr>
          </a:lstStyle>
          <a:p>
            <a:pPr lvl="0"/>
            <a:r>
              <a:rPr lang="en-GB" sz="1600" dirty="0"/>
              <a:t>Your question here?</a:t>
            </a:r>
            <a:endParaRPr lang="en-GB" dirty="0"/>
          </a:p>
        </p:txBody>
      </p:sp>
      <p:sp>
        <p:nvSpPr>
          <p:cNvPr id="8" name="Picture Placeholder 4"/>
          <p:cNvSpPr>
            <a:spLocks noGrp="1"/>
          </p:cNvSpPr>
          <p:nvPr>
            <p:ph type="pic" sz="quarter" idx="14"/>
          </p:nvPr>
        </p:nvSpPr>
        <p:spPr>
          <a:xfrm>
            <a:off x="6829425" y="2840038"/>
            <a:ext cx="3582988" cy="2320925"/>
          </a:xfrm>
          <a:prstGeom prst="rect">
            <a:avLst/>
          </a:prstGeom>
        </p:spPr>
        <p:txBody>
          <a:bodyPr/>
          <a:lstStyle/>
          <a:p>
            <a:r>
              <a:rPr lang="en-US"/>
              <a:t>Click icon to add picture</a:t>
            </a:r>
            <a:endParaRPr lang="en-GB"/>
          </a:p>
        </p:txBody>
      </p:sp>
      <p:sp>
        <p:nvSpPr>
          <p:cNvPr id="9" name="Text Placeholder 14"/>
          <p:cNvSpPr>
            <a:spLocks noGrp="1"/>
          </p:cNvSpPr>
          <p:nvPr>
            <p:ph type="body" sz="quarter" idx="11" hasCustomPrompt="1"/>
          </p:nvPr>
        </p:nvSpPr>
        <p:spPr>
          <a:xfrm>
            <a:off x="932491" y="1275891"/>
            <a:ext cx="10327018" cy="730996"/>
          </a:xfrm>
          <a:prstGeom prst="rect">
            <a:avLst/>
          </a:prstGeom>
        </p:spPr>
        <p:txBody>
          <a:bodyPr/>
          <a:lstStyle>
            <a:lvl1pPr marL="0" indent="0" algn="ctr">
              <a:lnSpc>
                <a:spcPts val="7000"/>
              </a:lnSpc>
              <a:buNone/>
              <a:defRPr sz="8000" cap="all" spc="-500" baseline="0">
                <a:solidFill>
                  <a:srgbClr val="FFBF0B"/>
                </a:solidFill>
                <a:latin typeface="Arial Black" panose="020B0A04020102020204" pitchFamily="34" charset="0"/>
                <a:cs typeface="Arial" panose="020B0604020202020204" pitchFamily="34" charset="0"/>
              </a:defRPr>
            </a:lvl1pPr>
          </a:lstStyle>
          <a:p>
            <a:pPr lvl="0"/>
            <a:r>
              <a:rPr lang="en-US" dirty="0"/>
              <a:t>Subtitle slide</a:t>
            </a:r>
            <a:endParaRPr lang="en-GB" dirty="0"/>
          </a:p>
        </p:txBody>
      </p:sp>
      <p:sp>
        <p:nvSpPr>
          <p:cNvPr id="15" name="Slide Number Placeholder 1"/>
          <p:cNvSpPr>
            <a:spLocks noGrp="1"/>
          </p:cNvSpPr>
          <p:nvPr>
            <p:ph type="sldNum" sz="quarter" idx="4"/>
          </p:nvPr>
        </p:nvSpPr>
        <p:spPr>
          <a:xfrm>
            <a:off x="8379934" y="291533"/>
            <a:ext cx="2743200" cy="365125"/>
          </a:xfrm>
          <a:prstGeom prst="rect">
            <a:avLst/>
          </a:prstGeom>
        </p:spPr>
        <p:txBody>
          <a:bodyPr vert="horz" lIns="91440" tIns="45720" rIns="91440" bIns="45720" rtlCol="0" anchor="ctr"/>
          <a:lstStyle>
            <a:lvl1pPr algn="r">
              <a:defRPr sz="1100">
                <a:solidFill>
                  <a:srgbClr val="333333"/>
                </a:solidFill>
                <a:latin typeface="Arial" panose="020B0604020202020204" pitchFamily="34" charset="0"/>
                <a:cs typeface="Arial" panose="020B0604020202020204" pitchFamily="34" charset="0"/>
              </a:defRPr>
            </a:lvl1pPr>
          </a:lstStyle>
          <a:p>
            <a:fld id="{65414E13-AD13-41A4-8094-23784540D652}" type="slidenum">
              <a:rPr lang="en-GB" smtClean="0"/>
              <a:pPr/>
              <a:t>‹#›</a:t>
            </a:fld>
            <a:endParaRPr lang="en-GB" dirty="0"/>
          </a:p>
        </p:txBody>
      </p:sp>
    </p:spTree>
    <p:extLst>
      <p:ext uri="{BB962C8B-B14F-4D97-AF65-F5344CB8AC3E}">
        <p14:creationId xmlns:p14="http://schemas.microsoft.com/office/powerpoint/2010/main" val="40342513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Slide v1">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B6A5779-001D-4972-8B14-88241E84D2B0}" type="datetime3">
              <a:rPr lang="en-US" smtClean="0"/>
              <a:t>28 March 2021</a:t>
            </a:fld>
            <a:endParaRPr lang="en-GB"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92921" y="5593492"/>
            <a:ext cx="2599078" cy="1264507"/>
          </a:xfrm>
          <a:prstGeom prst="rect">
            <a:avLst/>
          </a:prstGeom>
        </p:spPr>
      </p:pic>
      <p:sp>
        <p:nvSpPr>
          <p:cNvPr id="8" name="Text Placeholder 8"/>
          <p:cNvSpPr>
            <a:spLocks noGrp="1"/>
          </p:cNvSpPr>
          <p:nvPr>
            <p:ph type="body" sz="quarter" idx="11" hasCustomPrompt="1"/>
          </p:nvPr>
        </p:nvSpPr>
        <p:spPr>
          <a:xfrm>
            <a:off x="838200" y="2629285"/>
            <a:ext cx="8197249" cy="2964207"/>
          </a:xfrm>
          <a:prstGeom prst="rect">
            <a:avLst/>
          </a:prstGeom>
        </p:spPr>
        <p:txBody>
          <a:bodyPr tIns="0" bIns="0" numCol="2" spcCol="360000"/>
          <a:lstStyle>
            <a:lvl1pPr marL="0" marR="0" indent="0" algn="l" defTabSz="914400" rtl="0" eaLnBrk="1" fontAlgn="auto" latinLnBrk="0" hangingPunct="1">
              <a:lnSpc>
                <a:spcPct val="150000"/>
              </a:lnSpc>
              <a:spcBef>
                <a:spcPts val="0"/>
              </a:spcBef>
              <a:spcAft>
                <a:spcPts val="0"/>
              </a:spcAft>
              <a:buClr>
                <a:srgbClr val="FFBF0B"/>
              </a:buClr>
              <a:buSzTx/>
              <a:buFont typeface="Wingdings" panose="05000000000000000000" pitchFamily="2" charset="2"/>
              <a:buNone/>
              <a:tabLst/>
              <a:defRPr sz="1400">
                <a:solidFill>
                  <a:srgbClr val="333333"/>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50000"/>
              </a:lnSpc>
              <a:spcBef>
                <a:spcPts val="0"/>
              </a:spcBef>
              <a:spcAft>
                <a:spcPts val="0"/>
              </a:spcAft>
              <a:buClr>
                <a:srgbClr val="FFBF0B"/>
              </a:buClr>
              <a:buSzTx/>
              <a:buFont typeface="Wingdings" panose="05000000000000000000" pitchFamily="2" charset="2"/>
              <a:buNone/>
              <a:tabLst/>
              <a:defRPr/>
            </a:pPr>
            <a:r>
              <a:rPr lang="en-GB" sz="1400" b="0" i="0" kern="1200" dirty="0">
                <a:solidFill>
                  <a:srgbClr val="333333"/>
                </a:solidFill>
                <a:effectLst/>
                <a:latin typeface="Arial" panose="020B0604020202020204" pitchFamily="34" charset="0"/>
                <a:ea typeface="+mn-ea"/>
                <a:cs typeface="Arial" panose="020B0604020202020204" pitchFamily="34" charset="0"/>
              </a:rPr>
              <a:t>Lorem ipsum dolor sit amet, consectetur adipiscing elit. </a:t>
            </a:r>
            <a:r>
              <a:rPr lang="en-GB" sz="1400" b="0" i="0" kern="1200" dirty="0" err="1">
                <a:solidFill>
                  <a:srgbClr val="333333"/>
                </a:solidFill>
                <a:effectLst/>
                <a:latin typeface="Arial" panose="020B0604020202020204" pitchFamily="34" charset="0"/>
                <a:ea typeface="+mn-ea"/>
                <a:cs typeface="Arial" panose="020B0604020202020204" pitchFamily="34" charset="0"/>
              </a:rPr>
              <a:t>Sed</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iaculis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sem</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vel</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rhoncus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volutpat</a:t>
            </a:r>
            <a:r>
              <a:rPr lang="en-GB" sz="1400" b="0" i="0" kern="1200" dirty="0">
                <a:solidFill>
                  <a:srgbClr val="333333"/>
                </a:solidFill>
                <a:effectLst/>
                <a:latin typeface="Arial" panose="020B0604020202020204" pitchFamily="34" charset="0"/>
                <a:ea typeface="+mn-ea"/>
                <a:cs typeface="Arial" panose="020B0604020202020204" pitchFamily="34" charset="0"/>
              </a:rPr>
              <a:t>. Nullam tincidunt congue suscipit. Nunc pharetra ex </a:t>
            </a:r>
            <a:r>
              <a:rPr lang="en-GB" sz="1400" b="0" i="0" kern="1200" dirty="0" err="1">
                <a:solidFill>
                  <a:srgbClr val="333333"/>
                </a:solidFill>
                <a:effectLst/>
                <a:latin typeface="Arial" panose="020B0604020202020204" pitchFamily="34" charset="0"/>
                <a:ea typeface="+mn-ea"/>
                <a:cs typeface="Arial" panose="020B0604020202020204" pitchFamily="34" charset="0"/>
              </a:rPr>
              <a:t>quis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tortor</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sodales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imperdiet</a:t>
            </a:r>
            <a:r>
              <a:rPr lang="en-GB" sz="1400" b="0" i="0" kern="1200" dirty="0">
                <a:solidFill>
                  <a:srgbClr val="333333"/>
                </a:solidFill>
                <a:effectLst/>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50000"/>
              </a:lnSpc>
              <a:spcBef>
                <a:spcPts val="0"/>
              </a:spcBef>
              <a:spcAft>
                <a:spcPts val="0"/>
              </a:spcAft>
              <a:buClr>
                <a:srgbClr val="FFBF0B"/>
              </a:buClr>
              <a:buSzTx/>
              <a:buFont typeface="Wingdings" panose="05000000000000000000" pitchFamily="2" charset="2"/>
              <a:buNone/>
              <a:tabLst/>
              <a:defRPr/>
            </a:pPr>
            <a:endParaRPr lang="en-GB" sz="1400" b="0" i="0" kern="1200" dirty="0">
              <a:solidFill>
                <a:srgbClr val="333333"/>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
                <a:srgbClr val="FFBF0B"/>
              </a:buClr>
              <a:buSzTx/>
              <a:buFont typeface="Wingdings" panose="05000000000000000000" pitchFamily="2" charset="2"/>
              <a:buNone/>
              <a:tabLst/>
              <a:defRPr/>
            </a:pPr>
            <a:r>
              <a:rPr lang="en-GB" sz="1400" b="0" i="0" kern="1200" dirty="0">
                <a:solidFill>
                  <a:srgbClr val="333333"/>
                </a:solidFill>
                <a:effectLst/>
                <a:latin typeface="Arial" panose="020B0604020202020204" pitchFamily="34" charset="0"/>
                <a:ea typeface="+mn-ea"/>
                <a:cs typeface="Arial" panose="020B0604020202020204" pitchFamily="34" charset="0"/>
              </a:rPr>
              <a:t>Donec nulla risus, porta eu gravida vestibulum, </a:t>
            </a:r>
            <a:r>
              <a:rPr lang="en-GB" sz="1400" b="0" i="0" kern="1200" dirty="0" err="1">
                <a:solidFill>
                  <a:srgbClr val="333333"/>
                </a:solidFill>
                <a:effectLst/>
                <a:latin typeface="Arial" panose="020B0604020202020204" pitchFamily="34" charset="0"/>
                <a:ea typeface="+mn-ea"/>
                <a:cs typeface="Arial" panose="020B0604020202020204" pitchFamily="34" charset="0"/>
              </a:rPr>
              <a:t>sagittis</a:t>
            </a:r>
            <a:r>
              <a:rPr lang="en-GB" sz="1400" b="0" i="0" kern="1200" dirty="0">
                <a:solidFill>
                  <a:srgbClr val="333333"/>
                </a:solidFill>
                <a:effectLst/>
                <a:latin typeface="Arial" panose="020B0604020202020204" pitchFamily="34" charset="0"/>
                <a:ea typeface="+mn-ea"/>
                <a:cs typeface="Arial" panose="020B0604020202020204" pitchFamily="34" charset="0"/>
              </a:rPr>
              <a:t> sit amet magna. </a:t>
            </a:r>
            <a:r>
              <a:rPr lang="en-GB" sz="1400" b="0" i="0" kern="1200" dirty="0" err="1">
                <a:solidFill>
                  <a:srgbClr val="333333"/>
                </a:solidFill>
                <a:effectLst/>
                <a:latin typeface="Arial" panose="020B0604020202020204" pitchFamily="34" charset="0"/>
                <a:ea typeface="+mn-ea"/>
                <a:cs typeface="Arial" panose="020B0604020202020204" pitchFamily="34" charset="0"/>
              </a:rPr>
              <a:t>Phasellus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elementum</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varius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erat</a:t>
            </a:r>
            <a:r>
              <a:rPr lang="en-GB" sz="1400" b="0" i="0" kern="1200" dirty="0">
                <a:solidFill>
                  <a:srgbClr val="333333"/>
                </a:solidFill>
                <a:effectLst/>
                <a:latin typeface="Arial" panose="020B0604020202020204" pitchFamily="34" charset="0"/>
                <a:ea typeface="+mn-ea"/>
                <a:cs typeface="Arial" panose="020B0604020202020204" pitchFamily="34" charset="0"/>
              </a:rPr>
              <a:t>, vitae dictum ex suscipit sed. </a:t>
            </a:r>
            <a:r>
              <a:rPr lang="en-GB" sz="1400" b="0" i="0" kern="1200" dirty="0" err="1">
                <a:solidFill>
                  <a:srgbClr val="333333"/>
                </a:solidFill>
                <a:effectLst/>
                <a:latin typeface="Arial" panose="020B0604020202020204" pitchFamily="34" charset="0"/>
                <a:ea typeface="+mn-ea"/>
                <a:cs typeface="Arial" panose="020B0604020202020204" pitchFamily="34" charset="0"/>
              </a:rPr>
              <a:t>Morbi</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Pellentesque</a:t>
            </a:r>
            <a:r>
              <a:rPr lang="en-GB" sz="1400" b="0" i="0" kern="1200" dirty="0">
                <a:solidFill>
                  <a:srgbClr val="333333"/>
                </a:solidFill>
                <a:effectLst/>
                <a:latin typeface="Arial" panose="020B0604020202020204" pitchFamily="34" charset="0"/>
                <a:ea typeface="+mn-ea"/>
                <a:cs typeface="Arial" panose="020B0604020202020204" pitchFamily="34" charset="0"/>
              </a:rPr>
              <a:t> habitant </a:t>
            </a:r>
            <a:r>
              <a:rPr lang="en-GB" sz="1400" b="0" i="0" kern="1200" dirty="0" err="1">
                <a:solidFill>
                  <a:srgbClr val="333333"/>
                </a:solidFill>
                <a:effectLst/>
                <a:latin typeface="Arial" panose="020B0604020202020204" pitchFamily="34" charset="0"/>
                <a:ea typeface="+mn-ea"/>
                <a:cs typeface="Arial" panose="020B0604020202020204" pitchFamily="34" charset="0"/>
              </a:rPr>
              <a:t>morbi</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tristique</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senectus</a:t>
            </a:r>
            <a:r>
              <a:rPr lang="en-GB" sz="1400" b="0" i="0" kern="1200" dirty="0">
                <a:solidFill>
                  <a:srgbClr val="333333"/>
                </a:solidFill>
                <a:effectLst/>
                <a:latin typeface="Arial" panose="020B0604020202020204" pitchFamily="34" charset="0"/>
                <a:ea typeface="+mn-ea"/>
                <a:cs typeface="Arial" panose="020B0604020202020204" pitchFamily="34" charset="0"/>
              </a:rPr>
              <a:t>. Lorem ipsum dolor sit amet, consectetur adipiscing elit. </a:t>
            </a:r>
            <a:r>
              <a:rPr lang="en-GB" sz="1400" b="0" i="0" kern="1200" dirty="0" err="1">
                <a:solidFill>
                  <a:srgbClr val="333333"/>
                </a:solidFill>
                <a:effectLst/>
                <a:latin typeface="Arial" panose="020B0604020202020204" pitchFamily="34" charset="0"/>
                <a:ea typeface="+mn-ea"/>
                <a:cs typeface="Arial" panose="020B0604020202020204" pitchFamily="34" charset="0"/>
              </a:rPr>
              <a:t>Sed</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iaculis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sem</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vel</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rhoncus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volutpat</a:t>
            </a:r>
            <a:r>
              <a:rPr lang="en-GB" sz="1400" b="0" i="0" kern="1200" dirty="0">
                <a:solidFill>
                  <a:srgbClr val="333333"/>
                </a:solidFill>
                <a:effectLst/>
                <a:latin typeface="Arial" panose="020B0604020202020204" pitchFamily="34" charset="0"/>
                <a:ea typeface="+mn-ea"/>
                <a:cs typeface="Arial" panose="020B0604020202020204" pitchFamily="34" charset="0"/>
              </a:rPr>
              <a:t>. Nullam tincidunt congue suscipit. Nunc pharetra ex </a:t>
            </a:r>
            <a:r>
              <a:rPr lang="en-GB" sz="1400" b="0" i="0" kern="1200" dirty="0" err="1">
                <a:solidFill>
                  <a:srgbClr val="333333"/>
                </a:solidFill>
                <a:effectLst/>
                <a:latin typeface="Arial" panose="020B0604020202020204" pitchFamily="34" charset="0"/>
                <a:ea typeface="+mn-ea"/>
                <a:cs typeface="Arial" panose="020B0604020202020204" pitchFamily="34" charset="0"/>
              </a:rPr>
              <a:t>quis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tortor</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sodales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imperdiet</a:t>
            </a:r>
            <a:r>
              <a:rPr lang="en-GB" sz="1400" b="0" i="0" kern="1200" dirty="0">
                <a:solidFill>
                  <a:srgbClr val="333333"/>
                </a:solidFill>
                <a:effectLst/>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50000"/>
              </a:lnSpc>
              <a:spcBef>
                <a:spcPts val="0"/>
              </a:spcBef>
              <a:spcAft>
                <a:spcPts val="0"/>
              </a:spcAft>
              <a:buClr>
                <a:srgbClr val="FFBF0B"/>
              </a:buClr>
              <a:buSzTx/>
              <a:buFont typeface="Wingdings" panose="05000000000000000000" pitchFamily="2" charset="2"/>
              <a:buNone/>
              <a:tabLst/>
              <a:defRPr/>
            </a:pPr>
            <a:endParaRPr lang="en-GB" sz="1400" b="0" i="0" kern="1200" dirty="0">
              <a:solidFill>
                <a:srgbClr val="333333"/>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
                <a:srgbClr val="FFBF0B"/>
              </a:buClr>
              <a:buSzTx/>
              <a:buFont typeface="Wingdings" panose="05000000000000000000" pitchFamily="2" charset="2"/>
              <a:buNone/>
              <a:tabLst/>
              <a:defRPr/>
            </a:pPr>
            <a:r>
              <a:rPr lang="en-GB" sz="1400" b="0" i="0" kern="1200" dirty="0" err="1">
                <a:solidFill>
                  <a:srgbClr val="333333"/>
                </a:solidFill>
                <a:effectLst/>
                <a:latin typeface="Arial" panose="020B0604020202020204" pitchFamily="34" charset="0"/>
                <a:ea typeface="+mn-ea"/>
                <a:cs typeface="Arial" panose="020B0604020202020204" pitchFamily="34" charset="0"/>
              </a:rPr>
              <a:t>Phasellus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elementum</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varius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erat</a:t>
            </a:r>
            <a:r>
              <a:rPr lang="en-GB" sz="1400" b="0" i="0" kern="1200" dirty="0">
                <a:solidFill>
                  <a:srgbClr val="333333"/>
                </a:solidFill>
                <a:effectLst/>
                <a:latin typeface="Arial" panose="020B0604020202020204" pitchFamily="34" charset="0"/>
                <a:ea typeface="+mn-ea"/>
                <a:cs typeface="Arial" panose="020B0604020202020204" pitchFamily="34" charset="0"/>
              </a:rPr>
              <a:t>, vitae dictum ex suscipit sed. </a:t>
            </a:r>
            <a:r>
              <a:rPr lang="en-GB" sz="1400" b="0" i="0" kern="1200" dirty="0" err="1">
                <a:solidFill>
                  <a:srgbClr val="333333"/>
                </a:solidFill>
                <a:effectLst/>
                <a:latin typeface="Arial" panose="020B0604020202020204" pitchFamily="34" charset="0"/>
                <a:ea typeface="+mn-ea"/>
                <a:cs typeface="Arial" panose="020B0604020202020204" pitchFamily="34" charset="0"/>
              </a:rPr>
              <a:t>Morbi</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Pellentesque</a:t>
            </a:r>
            <a:r>
              <a:rPr lang="en-GB" sz="1400" b="0" i="0" kern="1200" dirty="0">
                <a:solidFill>
                  <a:srgbClr val="333333"/>
                </a:solidFill>
                <a:effectLst/>
                <a:latin typeface="Arial" panose="020B0604020202020204" pitchFamily="34" charset="0"/>
                <a:ea typeface="+mn-ea"/>
                <a:cs typeface="Arial" panose="020B0604020202020204" pitchFamily="34" charset="0"/>
              </a:rPr>
              <a:t> habitant </a:t>
            </a:r>
            <a:r>
              <a:rPr lang="en-GB" sz="1400" b="0" i="0" kern="1200" dirty="0" err="1">
                <a:solidFill>
                  <a:srgbClr val="333333"/>
                </a:solidFill>
                <a:effectLst/>
                <a:latin typeface="Arial" panose="020B0604020202020204" pitchFamily="34" charset="0"/>
                <a:ea typeface="+mn-ea"/>
                <a:cs typeface="Arial" panose="020B0604020202020204" pitchFamily="34" charset="0"/>
              </a:rPr>
              <a:t>morbi</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tristique</a:t>
            </a:r>
            <a:r>
              <a:rPr lang="en-GB" sz="1400" b="0" i="0" kern="1200" baseline="0" dirty="0">
                <a:solidFill>
                  <a:srgbClr val="333333"/>
                </a:solidFill>
                <a:effectLst/>
                <a:latin typeface="Arial" panose="020B0604020202020204" pitchFamily="34" charset="0"/>
                <a:ea typeface="+mn-ea"/>
                <a:cs typeface="Arial" panose="020B0604020202020204" pitchFamily="34" charset="0"/>
              </a:rPr>
              <a:t> ex subscript sed.</a:t>
            </a:r>
            <a:endParaRPr lang="en-GB" sz="1400" b="0" i="0" kern="1200" dirty="0">
              <a:solidFill>
                <a:srgbClr val="333333"/>
              </a:solidFill>
              <a:effectLst/>
              <a:latin typeface="Arial" panose="020B0604020202020204" pitchFamily="34" charset="0"/>
              <a:ea typeface="+mn-ea"/>
              <a:cs typeface="Arial" panose="020B0604020202020204" pitchFamily="34" charset="0"/>
            </a:endParaRPr>
          </a:p>
          <a:p>
            <a:pPr lvl="0"/>
            <a:endParaRPr lang="en-GB" dirty="0"/>
          </a:p>
        </p:txBody>
      </p:sp>
      <p:sp>
        <p:nvSpPr>
          <p:cNvPr id="9" name="Text Placeholder 14"/>
          <p:cNvSpPr>
            <a:spLocks noGrp="1"/>
          </p:cNvSpPr>
          <p:nvPr>
            <p:ph type="body" sz="quarter" idx="12" hasCustomPrompt="1"/>
          </p:nvPr>
        </p:nvSpPr>
        <p:spPr>
          <a:xfrm>
            <a:off x="838200" y="1295730"/>
            <a:ext cx="9526493" cy="730996"/>
          </a:xfrm>
          <a:prstGeom prst="rect">
            <a:avLst/>
          </a:prstGeom>
        </p:spPr>
        <p:txBody>
          <a:bodyPr/>
          <a:lstStyle>
            <a:lvl1pPr marL="0" indent="0" algn="l">
              <a:lnSpc>
                <a:spcPts val="7000"/>
              </a:lnSpc>
              <a:buNone/>
              <a:defRPr sz="8000" cap="all" spc="-500" baseline="0">
                <a:solidFill>
                  <a:srgbClr val="333333"/>
                </a:solidFill>
                <a:latin typeface="Arial Black" panose="020B0A04020102020204" pitchFamily="34" charset="0"/>
                <a:cs typeface="Arial" panose="020B0604020202020204" pitchFamily="34" charset="0"/>
              </a:defRPr>
            </a:lvl1pPr>
          </a:lstStyle>
          <a:p>
            <a:pPr lvl="0"/>
            <a:r>
              <a:rPr lang="en-US" dirty="0"/>
              <a:t>Subtitle slide</a:t>
            </a:r>
            <a:endParaRPr lang="en-GB" dirty="0"/>
          </a:p>
        </p:txBody>
      </p:sp>
      <p:sp>
        <p:nvSpPr>
          <p:cNvPr id="10" name="Slide Number Placeholder 1"/>
          <p:cNvSpPr>
            <a:spLocks noGrp="1"/>
          </p:cNvSpPr>
          <p:nvPr>
            <p:ph type="sldNum" sz="quarter" idx="4"/>
          </p:nvPr>
        </p:nvSpPr>
        <p:spPr>
          <a:xfrm>
            <a:off x="8379934" y="291533"/>
            <a:ext cx="2743200" cy="365125"/>
          </a:xfrm>
          <a:prstGeom prst="rect">
            <a:avLst/>
          </a:prstGeom>
        </p:spPr>
        <p:txBody>
          <a:bodyPr vert="horz" lIns="91440" tIns="45720" rIns="91440" bIns="45720" rtlCol="0" anchor="ctr"/>
          <a:lstStyle>
            <a:lvl1pPr algn="r">
              <a:defRPr sz="1100">
                <a:solidFill>
                  <a:srgbClr val="333333"/>
                </a:solidFill>
                <a:latin typeface="Arial" panose="020B0604020202020204" pitchFamily="34" charset="0"/>
                <a:cs typeface="Arial" panose="020B0604020202020204" pitchFamily="34" charset="0"/>
              </a:defRPr>
            </a:lvl1pPr>
          </a:lstStyle>
          <a:p>
            <a:fld id="{65414E13-AD13-41A4-8094-23784540D652}" type="slidenum">
              <a:rPr lang="en-GB" smtClean="0"/>
              <a:pPr/>
              <a:t>‹#›</a:t>
            </a:fld>
            <a:endParaRPr lang="en-GB" dirty="0"/>
          </a:p>
        </p:txBody>
      </p:sp>
    </p:spTree>
    <p:extLst>
      <p:ext uri="{BB962C8B-B14F-4D97-AF65-F5344CB8AC3E}">
        <p14:creationId xmlns:p14="http://schemas.microsoft.com/office/powerpoint/2010/main" val="39541467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Slide v2">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616C028-51D3-4FC8-853E-E1C49A36C7AF}" type="datetime3">
              <a:rPr lang="en-US" smtClean="0"/>
              <a:t>28 March 2021</a:t>
            </a:fld>
            <a:endParaRPr lang="en-GB"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92921" y="5593492"/>
            <a:ext cx="2599078" cy="1264507"/>
          </a:xfrm>
          <a:prstGeom prst="rect">
            <a:avLst/>
          </a:prstGeom>
        </p:spPr>
      </p:pic>
      <p:sp>
        <p:nvSpPr>
          <p:cNvPr id="9" name="Text Placeholder 8"/>
          <p:cNvSpPr>
            <a:spLocks noGrp="1"/>
          </p:cNvSpPr>
          <p:nvPr>
            <p:ph type="body" sz="quarter" idx="11" hasCustomPrompt="1"/>
          </p:nvPr>
        </p:nvSpPr>
        <p:spPr>
          <a:xfrm>
            <a:off x="838200" y="2629285"/>
            <a:ext cx="8197249" cy="2964207"/>
          </a:xfrm>
          <a:prstGeom prst="rect">
            <a:avLst/>
          </a:prstGeom>
        </p:spPr>
        <p:txBody>
          <a:bodyPr tIns="0" bIns="0" numCol="2" spcCol="360000"/>
          <a:lstStyle>
            <a:lvl1pPr marL="0" marR="0" indent="0" algn="l" defTabSz="914400" rtl="0" eaLnBrk="1" fontAlgn="auto" latinLnBrk="0" hangingPunct="1">
              <a:lnSpc>
                <a:spcPct val="150000"/>
              </a:lnSpc>
              <a:spcBef>
                <a:spcPts val="0"/>
              </a:spcBef>
              <a:spcAft>
                <a:spcPts val="0"/>
              </a:spcAft>
              <a:buClr>
                <a:srgbClr val="FFBF0B"/>
              </a:buClr>
              <a:buSzTx/>
              <a:buFont typeface="Wingdings" panose="05000000000000000000" pitchFamily="2" charset="2"/>
              <a:buNone/>
              <a:tabLst/>
              <a:defRPr sz="1400">
                <a:solidFill>
                  <a:srgbClr val="333333"/>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50000"/>
              </a:lnSpc>
              <a:spcBef>
                <a:spcPts val="0"/>
              </a:spcBef>
              <a:spcAft>
                <a:spcPts val="0"/>
              </a:spcAft>
              <a:buClr>
                <a:srgbClr val="FFBF0B"/>
              </a:buClr>
              <a:buSzTx/>
              <a:buFont typeface="Wingdings" panose="05000000000000000000" pitchFamily="2" charset="2"/>
              <a:buNone/>
              <a:tabLst/>
              <a:defRPr/>
            </a:pPr>
            <a:r>
              <a:rPr lang="en-GB" sz="1400" b="0" i="0" kern="1200" dirty="0">
                <a:solidFill>
                  <a:srgbClr val="333333"/>
                </a:solidFill>
                <a:effectLst/>
                <a:latin typeface="Arial" panose="020B0604020202020204" pitchFamily="34" charset="0"/>
                <a:ea typeface="+mn-ea"/>
                <a:cs typeface="Arial" panose="020B0604020202020204" pitchFamily="34" charset="0"/>
              </a:rPr>
              <a:t>Lorem ipsum dolor sit amet, consectetur adipiscing elit. </a:t>
            </a:r>
            <a:r>
              <a:rPr lang="en-GB" sz="1400" b="0" i="0" kern="1200" dirty="0" err="1">
                <a:solidFill>
                  <a:srgbClr val="333333"/>
                </a:solidFill>
                <a:effectLst/>
                <a:latin typeface="Arial" panose="020B0604020202020204" pitchFamily="34" charset="0"/>
                <a:ea typeface="+mn-ea"/>
                <a:cs typeface="Arial" panose="020B0604020202020204" pitchFamily="34" charset="0"/>
              </a:rPr>
              <a:t>Sed</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iaculis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sem</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vel</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rhoncus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volutpat</a:t>
            </a:r>
            <a:r>
              <a:rPr lang="en-GB" sz="1400" b="0" i="0" kern="1200" dirty="0">
                <a:solidFill>
                  <a:srgbClr val="333333"/>
                </a:solidFill>
                <a:effectLst/>
                <a:latin typeface="Arial" panose="020B0604020202020204" pitchFamily="34" charset="0"/>
                <a:ea typeface="+mn-ea"/>
                <a:cs typeface="Arial" panose="020B0604020202020204" pitchFamily="34" charset="0"/>
              </a:rPr>
              <a:t>. Nullam tincidunt congue suscipit. Nunc pharetra ex </a:t>
            </a:r>
            <a:r>
              <a:rPr lang="en-GB" sz="1400" b="0" i="0" kern="1200" dirty="0" err="1">
                <a:solidFill>
                  <a:srgbClr val="333333"/>
                </a:solidFill>
                <a:effectLst/>
                <a:latin typeface="Arial" panose="020B0604020202020204" pitchFamily="34" charset="0"/>
                <a:ea typeface="+mn-ea"/>
                <a:cs typeface="Arial" panose="020B0604020202020204" pitchFamily="34" charset="0"/>
              </a:rPr>
              <a:t>quis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tortor</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sodales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imperdiet</a:t>
            </a:r>
            <a:r>
              <a:rPr lang="en-GB" sz="1400" b="0" i="0" kern="1200" dirty="0">
                <a:solidFill>
                  <a:srgbClr val="333333"/>
                </a:solidFill>
                <a:effectLst/>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50000"/>
              </a:lnSpc>
              <a:spcBef>
                <a:spcPts val="0"/>
              </a:spcBef>
              <a:spcAft>
                <a:spcPts val="0"/>
              </a:spcAft>
              <a:buClr>
                <a:srgbClr val="FFBF0B"/>
              </a:buClr>
              <a:buSzTx/>
              <a:buFont typeface="Wingdings" panose="05000000000000000000" pitchFamily="2" charset="2"/>
              <a:buNone/>
              <a:tabLst/>
              <a:defRPr/>
            </a:pPr>
            <a:endParaRPr lang="en-GB" sz="1400" b="0" i="0" kern="1200" dirty="0">
              <a:solidFill>
                <a:srgbClr val="333333"/>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
                <a:srgbClr val="FFBF0B"/>
              </a:buClr>
              <a:buSzTx/>
              <a:buFont typeface="Wingdings" panose="05000000000000000000" pitchFamily="2" charset="2"/>
              <a:buNone/>
              <a:tabLst/>
              <a:defRPr/>
            </a:pPr>
            <a:r>
              <a:rPr lang="en-GB" sz="1400" b="0" i="0" kern="1200" dirty="0">
                <a:solidFill>
                  <a:srgbClr val="333333"/>
                </a:solidFill>
                <a:effectLst/>
                <a:latin typeface="Arial" panose="020B0604020202020204" pitchFamily="34" charset="0"/>
                <a:ea typeface="+mn-ea"/>
                <a:cs typeface="Arial" panose="020B0604020202020204" pitchFamily="34" charset="0"/>
              </a:rPr>
              <a:t>Donec nulla risus, porta eu gravida vestibulum, </a:t>
            </a:r>
            <a:r>
              <a:rPr lang="en-GB" sz="1400" b="0" i="0" kern="1200" dirty="0" err="1">
                <a:solidFill>
                  <a:srgbClr val="333333"/>
                </a:solidFill>
                <a:effectLst/>
                <a:latin typeface="Arial" panose="020B0604020202020204" pitchFamily="34" charset="0"/>
                <a:ea typeface="+mn-ea"/>
                <a:cs typeface="Arial" panose="020B0604020202020204" pitchFamily="34" charset="0"/>
              </a:rPr>
              <a:t>sagittis</a:t>
            </a:r>
            <a:r>
              <a:rPr lang="en-GB" sz="1400" b="0" i="0" kern="1200" dirty="0">
                <a:solidFill>
                  <a:srgbClr val="333333"/>
                </a:solidFill>
                <a:effectLst/>
                <a:latin typeface="Arial" panose="020B0604020202020204" pitchFamily="34" charset="0"/>
                <a:ea typeface="+mn-ea"/>
                <a:cs typeface="Arial" panose="020B0604020202020204" pitchFamily="34" charset="0"/>
              </a:rPr>
              <a:t> sit amet magna. </a:t>
            </a:r>
            <a:r>
              <a:rPr lang="en-GB" sz="1400" b="0" i="0" kern="1200" dirty="0" err="1">
                <a:solidFill>
                  <a:srgbClr val="333333"/>
                </a:solidFill>
                <a:effectLst/>
                <a:latin typeface="Arial" panose="020B0604020202020204" pitchFamily="34" charset="0"/>
                <a:ea typeface="+mn-ea"/>
                <a:cs typeface="Arial" panose="020B0604020202020204" pitchFamily="34" charset="0"/>
              </a:rPr>
              <a:t>Phasellus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elementum</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varius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erat</a:t>
            </a:r>
            <a:r>
              <a:rPr lang="en-GB" sz="1400" b="0" i="0" kern="1200" dirty="0">
                <a:solidFill>
                  <a:srgbClr val="333333"/>
                </a:solidFill>
                <a:effectLst/>
                <a:latin typeface="Arial" panose="020B0604020202020204" pitchFamily="34" charset="0"/>
                <a:ea typeface="+mn-ea"/>
                <a:cs typeface="Arial" panose="020B0604020202020204" pitchFamily="34" charset="0"/>
              </a:rPr>
              <a:t>, vitae dictum ex suscipit sed. </a:t>
            </a:r>
            <a:r>
              <a:rPr lang="en-GB" sz="1400" b="0" i="0" kern="1200" dirty="0" err="1">
                <a:solidFill>
                  <a:srgbClr val="333333"/>
                </a:solidFill>
                <a:effectLst/>
                <a:latin typeface="Arial" panose="020B0604020202020204" pitchFamily="34" charset="0"/>
                <a:ea typeface="+mn-ea"/>
                <a:cs typeface="Arial" panose="020B0604020202020204" pitchFamily="34" charset="0"/>
              </a:rPr>
              <a:t>Morbi</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Pellentesque</a:t>
            </a:r>
            <a:r>
              <a:rPr lang="en-GB" sz="1400" b="0" i="0" kern="1200" dirty="0">
                <a:solidFill>
                  <a:srgbClr val="333333"/>
                </a:solidFill>
                <a:effectLst/>
                <a:latin typeface="Arial" panose="020B0604020202020204" pitchFamily="34" charset="0"/>
                <a:ea typeface="+mn-ea"/>
                <a:cs typeface="Arial" panose="020B0604020202020204" pitchFamily="34" charset="0"/>
              </a:rPr>
              <a:t> habitant </a:t>
            </a:r>
            <a:r>
              <a:rPr lang="en-GB" sz="1400" b="0" i="0" kern="1200" dirty="0" err="1">
                <a:solidFill>
                  <a:srgbClr val="333333"/>
                </a:solidFill>
                <a:effectLst/>
                <a:latin typeface="Arial" panose="020B0604020202020204" pitchFamily="34" charset="0"/>
                <a:ea typeface="+mn-ea"/>
                <a:cs typeface="Arial" panose="020B0604020202020204" pitchFamily="34" charset="0"/>
              </a:rPr>
              <a:t>morbi</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tristique</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senectus</a:t>
            </a:r>
            <a:r>
              <a:rPr lang="en-GB" sz="1400" b="0" i="0" kern="1200" dirty="0">
                <a:solidFill>
                  <a:srgbClr val="333333"/>
                </a:solidFill>
                <a:effectLst/>
                <a:latin typeface="Arial" panose="020B0604020202020204" pitchFamily="34" charset="0"/>
                <a:ea typeface="+mn-ea"/>
                <a:cs typeface="Arial" panose="020B0604020202020204" pitchFamily="34" charset="0"/>
              </a:rPr>
              <a:t>. Lorem ipsum dolor sit amet, consectetur adipiscing elit. </a:t>
            </a:r>
            <a:r>
              <a:rPr lang="en-GB" sz="1400" b="0" i="0" kern="1200" dirty="0" err="1">
                <a:solidFill>
                  <a:srgbClr val="333333"/>
                </a:solidFill>
                <a:effectLst/>
                <a:latin typeface="Arial" panose="020B0604020202020204" pitchFamily="34" charset="0"/>
                <a:ea typeface="+mn-ea"/>
                <a:cs typeface="Arial" panose="020B0604020202020204" pitchFamily="34" charset="0"/>
              </a:rPr>
              <a:t>Sed</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iaculis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sem</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vel</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rhoncus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volutpat</a:t>
            </a:r>
            <a:r>
              <a:rPr lang="en-GB" sz="1400" b="0" i="0" kern="1200" dirty="0">
                <a:solidFill>
                  <a:srgbClr val="333333"/>
                </a:solidFill>
                <a:effectLst/>
                <a:latin typeface="Arial" panose="020B0604020202020204" pitchFamily="34" charset="0"/>
                <a:ea typeface="+mn-ea"/>
                <a:cs typeface="Arial" panose="020B0604020202020204" pitchFamily="34" charset="0"/>
              </a:rPr>
              <a:t>. Nullam tincidunt congue suscipit. Nunc pharetra ex </a:t>
            </a:r>
            <a:r>
              <a:rPr lang="en-GB" sz="1400" b="0" i="0" kern="1200" dirty="0" err="1">
                <a:solidFill>
                  <a:srgbClr val="333333"/>
                </a:solidFill>
                <a:effectLst/>
                <a:latin typeface="Arial" panose="020B0604020202020204" pitchFamily="34" charset="0"/>
                <a:ea typeface="+mn-ea"/>
                <a:cs typeface="Arial" panose="020B0604020202020204" pitchFamily="34" charset="0"/>
              </a:rPr>
              <a:t>quis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tortor</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sodales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imperdiet</a:t>
            </a:r>
            <a:r>
              <a:rPr lang="en-GB" sz="1400" b="0" i="0" kern="1200" dirty="0">
                <a:solidFill>
                  <a:srgbClr val="333333"/>
                </a:solidFill>
                <a:effectLst/>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50000"/>
              </a:lnSpc>
              <a:spcBef>
                <a:spcPts val="0"/>
              </a:spcBef>
              <a:spcAft>
                <a:spcPts val="0"/>
              </a:spcAft>
              <a:buClr>
                <a:srgbClr val="FFBF0B"/>
              </a:buClr>
              <a:buSzTx/>
              <a:buFont typeface="Wingdings" panose="05000000000000000000" pitchFamily="2" charset="2"/>
              <a:buNone/>
              <a:tabLst/>
              <a:defRPr/>
            </a:pPr>
            <a:endParaRPr lang="en-GB" sz="1400" b="0" i="0" kern="1200" dirty="0">
              <a:solidFill>
                <a:srgbClr val="333333"/>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
                <a:srgbClr val="FFBF0B"/>
              </a:buClr>
              <a:buSzTx/>
              <a:buFont typeface="Wingdings" panose="05000000000000000000" pitchFamily="2" charset="2"/>
              <a:buNone/>
              <a:tabLst/>
              <a:defRPr/>
            </a:pPr>
            <a:r>
              <a:rPr lang="en-GB" sz="1400" b="0" i="0" kern="1200" dirty="0" err="1">
                <a:solidFill>
                  <a:srgbClr val="333333"/>
                </a:solidFill>
                <a:effectLst/>
                <a:latin typeface="Arial" panose="020B0604020202020204" pitchFamily="34" charset="0"/>
                <a:ea typeface="+mn-ea"/>
                <a:cs typeface="Arial" panose="020B0604020202020204" pitchFamily="34" charset="0"/>
              </a:rPr>
              <a:t>Phasellus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elementum</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varius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erat</a:t>
            </a:r>
            <a:r>
              <a:rPr lang="en-GB" sz="1400" b="0" i="0" kern="1200" dirty="0">
                <a:solidFill>
                  <a:srgbClr val="333333"/>
                </a:solidFill>
                <a:effectLst/>
                <a:latin typeface="Arial" panose="020B0604020202020204" pitchFamily="34" charset="0"/>
                <a:ea typeface="+mn-ea"/>
                <a:cs typeface="Arial" panose="020B0604020202020204" pitchFamily="34" charset="0"/>
              </a:rPr>
              <a:t>, vitae dictum ex suscipit sed. </a:t>
            </a:r>
            <a:r>
              <a:rPr lang="en-GB" sz="1400" b="0" i="0" kern="1200" dirty="0" err="1">
                <a:solidFill>
                  <a:srgbClr val="333333"/>
                </a:solidFill>
                <a:effectLst/>
                <a:latin typeface="Arial" panose="020B0604020202020204" pitchFamily="34" charset="0"/>
                <a:ea typeface="+mn-ea"/>
                <a:cs typeface="Arial" panose="020B0604020202020204" pitchFamily="34" charset="0"/>
              </a:rPr>
              <a:t>Morbi</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Pellentesque</a:t>
            </a:r>
            <a:r>
              <a:rPr lang="en-GB" sz="1400" b="0" i="0" kern="1200" dirty="0">
                <a:solidFill>
                  <a:srgbClr val="333333"/>
                </a:solidFill>
                <a:effectLst/>
                <a:latin typeface="Arial" panose="020B0604020202020204" pitchFamily="34" charset="0"/>
                <a:ea typeface="+mn-ea"/>
                <a:cs typeface="Arial" panose="020B0604020202020204" pitchFamily="34" charset="0"/>
              </a:rPr>
              <a:t> habitant </a:t>
            </a:r>
            <a:r>
              <a:rPr lang="en-GB" sz="1400" b="0" i="0" kern="1200" dirty="0" err="1">
                <a:solidFill>
                  <a:srgbClr val="333333"/>
                </a:solidFill>
                <a:effectLst/>
                <a:latin typeface="Arial" panose="020B0604020202020204" pitchFamily="34" charset="0"/>
                <a:ea typeface="+mn-ea"/>
                <a:cs typeface="Arial" panose="020B0604020202020204" pitchFamily="34" charset="0"/>
              </a:rPr>
              <a:t>morbi</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tristique</a:t>
            </a:r>
            <a:r>
              <a:rPr lang="en-GB" sz="1400" b="0" i="0" kern="1200" baseline="0" dirty="0">
                <a:solidFill>
                  <a:srgbClr val="333333"/>
                </a:solidFill>
                <a:effectLst/>
                <a:latin typeface="Arial" panose="020B0604020202020204" pitchFamily="34" charset="0"/>
                <a:ea typeface="+mn-ea"/>
                <a:cs typeface="Arial" panose="020B0604020202020204" pitchFamily="34" charset="0"/>
              </a:rPr>
              <a:t> ex subscript sed.</a:t>
            </a:r>
            <a:endParaRPr lang="en-GB" sz="1400" b="0" i="0" kern="1200" dirty="0">
              <a:solidFill>
                <a:srgbClr val="333333"/>
              </a:solidFill>
              <a:effectLst/>
              <a:latin typeface="Arial" panose="020B0604020202020204" pitchFamily="34" charset="0"/>
              <a:ea typeface="+mn-ea"/>
              <a:cs typeface="Arial" panose="020B0604020202020204" pitchFamily="34" charset="0"/>
            </a:endParaRPr>
          </a:p>
          <a:p>
            <a:pPr lvl="0"/>
            <a:endParaRPr lang="en-GB" dirty="0"/>
          </a:p>
        </p:txBody>
      </p:sp>
      <p:sp>
        <p:nvSpPr>
          <p:cNvPr id="10" name="Text Placeholder 14"/>
          <p:cNvSpPr>
            <a:spLocks noGrp="1"/>
          </p:cNvSpPr>
          <p:nvPr>
            <p:ph type="body" sz="quarter" idx="12" hasCustomPrompt="1"/>
          </p:nvPr>
        </p:nvSpPr>
        <p:spPr>
          <a:xfrm>
            <a:off x="838200" y="1295730"/>
            <a:ext cx="9526493" cy="730996"/>
          </a:xfrm>
          <a:prstGeom prst="rect">
            <a:avLst/>
          </a:prstGeom>
        </p:spPr>
        <p:txBody>
          <a:bodyPr/>
          <a:lstStyle>
            <a:lvl1pPr marL="0" indent="0" algn="l">
              <a:lnSpc>
                <a:spcPts val="7000"/>
              </a:lnSpc>
              <a:buNone/>
              <a:defRPr sz="8000" cap="all" spc="-500" baseline="0">
                <a:solidFill>
                  <a:srgbClr val="FFBF0B"/>
                </a:solidFill>
                <a:latin typeface="Arial Black" panose="020B0A04020102020204" pitchFamily="34" charset="0"/>
                <a:cs typeface="Arial" panose="020B0604020202020204" pitchFamily="34" charset="0"/>
              </a:defRPr>
            </a:lvl1pPr>
          </a:lstStyle>
          <a:p>
            <a:pPr lvl="0"/>
            <a:r>
              <a:rPr lang="en-US" dirty="0"/>
              <a:t>Subtitle slide</a:t>
            </a:r>
            <a:endParaRPr lang="en-GB" dirty="0"/>
          </a:p>
        </p:txBody>
      </p:sp>
      <p:sp>
        <p:nvSpPr>
          <p:cNvPr id="8" name="Slide Number Placeholder 1"/>
          <p:cNvSpPr>
            <a:spLocks noGrp="1"/>
          </p:cNvSpPr>
          <p:nvPr>
            <p:ph type="sldNum" sz="quarter" idx="4"/>
          </p:nvPr>
        </p:nvSpPr>
        <p:spPr>
          <a:xfrm>
            <a:off x="8379934" y="291533"/>
            <a:ext cx="2743200" cy="365125"/>
          </a:xfrm>
          <a:prstGeom prst="rect">
            <a:avLst/>
          </a:prstGeom>
        </p:spPr>
        <p:txBody>
          <a:bodyPr vert="horz" lIns="91440" tIns="45720" rIns="91440" bIns="45720" rtlCol="0" anchor="ctr"/>
          <a:lstStyle>
            <a:lvl1pPr algn="r">
              <a:defRPr sz="1100">
                <a:solidFill>
                  <a:srgbClr val="333333"/>
                </a:solidFill>
                <a:latin typeface="Arial" panose="020B0604020202020204" pitchFamily="34" charset="0"/>
                <a:cs typeface="Arial" panose="020B0604020202020204" pitchFamily="34" charset="0"/>
              </a:defRPr>
            </a:lvl1pPr>
          </a:lstStyle>
          <a:p>
            <a:fld id="{65414E13-AD13-41A4-8094-23784540D652}" type="slidenum">
              <a:rPr lang="en-GB" smtClean="0"/>
              <a:pPr/>
              <a:t>‹#›</a:t>
            </a:fld>
            <a:endParaRPr lang="en-GB" dirty="0"/>
          </a:p>
        </p:txBody>
      </p:sp>
    </p:spTree>
    <p:extLst>
      <p:ext uri="{BB962C8B-B14F-4D97-AF65-F5344CB8AC3E}">
        <p14:creationId xmlns:p14="http://schemas.microsoft.com/office/powerpoint/2010/main" val="32024328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mportant Dates Slide (Yellow)">
    <p:bg>
      <p:bgPr>
        <a:solidFill>
          <a:srgbClr val="FFBF0B"/>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BC5FAA5-213B-4362-8729-0C12AF6632D8}" type="datetime3">
              <a:rPr lang="en-US" smtClean="0"/>
              <a:t>28 March 2021</a:t>
            </a:fld>
            <a:endParaRPr lang="en-GB"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92921" y="5593492"/>
            <a:ext cx="2599078" cy="1264507"/>
          </a:xfrm>
          <a:prstGeom prst="rect">
            <a:avLst/>
          </a:prstGeom>
        </p:spPr>
      </p:pic>
      <p:sp>
        <p:nvSpPr>
          <p:cNvPr id="10" name="Text Placeholder 14"/>
          <p:cNvSpPr>
            <a:spLocks noGrp="1"/>
          </p:cNvSpPr>
          <p:nvPr>
            <p:ph type="body" sz="quarter" idx="12" hasCustomPrompt="1"/>
          </p:nvPr>
        </p:nvSpPr>
        <p:spPr>
          <a:xfrm>
            <a:off x="2491946" y="1980039"/>
            <a:ext cx="7208108" cy="730996"/>
          </a:xfrm>
          <a:prstGeom prst="rect">
            <a:avLst/>
          </a:prstGeom>
        </p:spPr>
        <p:txBody>
          <a:bodyPr/>
          <a:lstStyle>
            <a:lvl1pPr marL="0" indent="0" algn="ctr">
              <a:lnSpc>
                <a:spcPts val="7000"/>
              </a:lnSpc>
              <a:buNone/>
              <a:defRPr sz="8000" cap="all" spc="-500" baseline="0">
                <a:solidFill>
                  <a:srgbClr val="333333"/>
                </a:solidFill>
                <a:latin typeface="Arial Black" panose="020B0A04020102020204" pitchFamily="34" charset="0"/>
                <a:cs typeface="Arial" panose="020B0604020202020204" pitchFamily="34" charset="0"/>
              </a:defRPr>
            </a:lvl1pPr>
          </a:lstStyle>
          <a:p>
            <a:pPr lvl="0"/>
            <a:r>
              <a:rPr lang="en-US" dirty="0"/>
              <a:t>Open Day</a:t>
            </a:r>
            <a:endParaRPr lang="en-GB" dirty="0"/>
          </a:p>
        </p:txBody>
      </p:sp>
      <p:sp>
        <p:nvSpPr>
          <p:cNvPr id="11" name="Text Placeholder 14"/>
          <p:cNvSpPr>
            <a:spLocks noGrp="1"/>
          </p:cNvSpPr>
          <p:nvPr>
            <p:ph type="body" sz="quarter" idx="13" hasCustomPrompt="1"/>
          </p:nvPr>
        </p:nvSpPr>
        <p:spPr>
          <a:xfrm>
            <a:off x="2491946" y="3324751"/>
            <a:ext cx="7208107" cy="1440836"/>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i="0" baseline="0">
                <a:solidFill>
                  <a:srgbClr val="333333"/>
                </a:solidFill>
                <a:latin typeface="Arial" panose="020B0604020202020204" pitchFamily="34" charset="0"/>
                <a:cs typeface="Arial" panose="020B0604020202020204" pitchFamily="34" charset="0"/>
              </a:defRPr>
            </a:lvl1pPr>
          </a:lstStyle>
          <a:p>
            <a:pPr lvl="0"/>
            <a:r>
              <a:rPr lang="en-GB" dirty="0"/>
              <a:t>Monday 4 March 2019 | 4.00pm-7.00pm</a:t>
            </a:r>
          </a:p>
          <a:p>
            <a:pPr lvl="0"/>
            <a:r>
              <a:rPr lang="en-GB" dirty="0"/>
              <a:t>Thursday 11 April 2019 | 4.00pm-7.00pm</a:t>
            </a:r>
          </a:p>
          <a:p>
            <a:pPr lvl="0"/>
            <a:r>
              <a:rPr lang="en-GB" dirty="0"/>
              <a:t>Saturday 20 July 2019 | 10.30am-2.30pm</a:t>
            </a:r>
          </a:p>
          <a:p>
            <a:pPr lvl="0"/>
            <a:r>
              <a:rPr lang="en-GB" dirty="0"/>
              <a:t>Saturday 24 August | 10.30am-2.30pm</a:t>
            </a:r>
          </a:p>
        </p:txBody>
      </p:sp>
      <p:sp>
        <p:nvSpPr>
          <p:cNvPr id="7" name="Slide Number Placeholder 1"/>
          <p:cNvSpPr>
            <a:spLocks noGrp="1"/>
          </p:cNvSpPr>
          <p:nvPr>
            <p:ph type="sldNum" sz="quarter" idx="4"/>
          </p:nvPr>
        </p:nvSpPr>
        <p:spPr>
          <a:xfrm>
            <a:off x="8379934" y="291533"/>
            <a:ext cx="2743200" cy="365125"/>
          </a:xfrm>
          <a:prstGeom prst="rect">
            <a:avLst/>
          </a:prstGeom>
        </p:spPr>
        <p:txBody>
          <a:bodyPr vert="horz" lIns="91440" tIns="45720" rIns="91440" bIns="45720" rtlCol="0" anchor="ctr"/>
          <a:lstStyle>
            <a:lvl1pPr algn="r">
              <a:defRPr sz="1100">
                <a:solidFill>
                  <a:srgbClr val="333333"/>
                </a:solidFill>
                <a:latin typeface="Arial" panose="020B0604020202020204" pitchFamily="34" charset="0"/>
                <a:cs typeface="Arial" panose="020B0604020202020204" pitchFamily="34" charset="0"/>
              </a:defRPr>
            </a:lvl1pPr>
          </a:lstStyle>
          <a:p>
            <a:fld id="{65414E13-AD13-41A4-8094-23784540D652}" type="slidenum">
              <a:rPr lang="en-GB" smtClean="0"/>
              <a:pPr/>
              <a:t>‹#›</a:t>
            </a:fld>
            <a:endParaRPr lang="en-GB" dirty="0"/>
          </a:p>
        </p:txBody>
      </p:sp>
    </p:spTree>
    <p:extLst>
      <p:ext uri="{BB962C8B-B14F-4D97-AF65-F5344CB8AC3E}">
        <p14:creationId xmlns:p14="http://schemas.microsoft.com/office/powerpoint/2010/main" val="32386381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mportant Dates Slide (Text: Yellow)">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C6B694A-D179-4644-B3CC-0B892237F5EC}" type="datetime3">
              <a:rPr lang="en-US" smtClean="0"/>
              <a:t>28 March 2021</a:t>
            </a:fld>
            <a:endParaRPr lang="en-GB"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92921" y="5593492"/>
            <a:ext cx="2599078" cy="1264507"/>
          </a:xfrm>
          <a:prstGeom prst="rect">
            <a:avLst/>
          </a:prstGeom>
        </p:spPr>
      </p:pic>
      <p:sp>
        <p:nvSpPr>
          <p:cNvPr id="12" name="Text Placeholder 14"/>
          <p:cNvSpPr>
            <a:spLocks noGrp="1"/>
          </p:cNvSpPr>
          <p:nvPr>
            <p:ph type="body" sz="quarter" idx="12" hasCustomPrompt="1"/>
          </p:nvPr>
        </p:nvSpPr>
        <p:spPr>
          <a:xfrm>
            <a:off x="2491946" y="1980039"/>
            <a:ext cx="7208108" cy="730996"/>
          </a:xfrm>
          <a:prstGeom prst="rect">
            <a:avLst/>
          </a:prstGeom>
        </p:spPr>
        <p:txBody>
          <a:bodyPr/>
          <a:lstStyle>
            <a:lvl1pPr marL="0" indent="0" algn="ctr">
              <a:lnSpc>
                <a:spcPts val="7000"/>
              </a:lnSpc>
              <a:buNone/>
              <a:defRPr sz="8000" cap="all" spc="-500" baseline="0">
                <a:solidFill>
                  <a:srgbClr val="FFBF0B"/>
                </a:solidFill>
                <a:latin typeface="Arial Black" panose="020B0A04020102020204" pitchFamily="34" charset="0"/>
                <a:cs typeface="Arial" panose="020B0604020202020204" pitchFamily="34" charset="0"/>
              </a:defRPr>
            </a:lvl1pPr>
          </a:lstStyle>
          <a:p>
            <a:pPr lvl="0"/>
            <a:r>
              <a:rPr lang="en-US" dirty="0"/>
              <a:t>Open Day</a:t>
            </a:r>
            <a:endParaRPr lang="en-GB" dirty="0"/>
          </a:p>
        </p:txBody>
      </p:sp>
      <p:sp>
        <p:nvSpPr>
          <p:cNvPr id="13" name="Text Placeholder 14"/>
          <p:cNvSpPr>
            <a:spLocks noGrp="1"/>
          </p:cNvSpPr>
          <p:nvPr>
            <p:ph type="body" sz="quarter" idx="13" hasCustomPrompt="1"/>
          </p:nvPr>
        </p:nvSpPr>
        <p:spPr>
          <a:xfrm>
            <a:off x="2491946" y="3324751"/>
            <a:ext cx="7208107" cy="1440836"/>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i="0" baseline="0">
                <a:solidFill>
                  <a:srgbClr val="333333"/>
                </a:solidFill>
                <a:latin typeface="Arial" panose="020B0604020202020204" pitchFamily="34" charset="0"/>
                <a:cs typeface="Arial" panose="020B0604020202020204" pitchFamily="34" charset="0"/>
              </a:defRPr>
            </a:lvl1pPr>
          </a:lstStyle>
          <a:p>
            <a:pPr lvl="0"/>
            <a:r>
              <a:rPr lang="en-GB" dirty="0"/>
              <a:t>Monday 4 March 2019 | 4.00pm-7.00pm</a:t>
            </a:r>
          </a:p>
          <a:p>
            <a:pPr lvl="0"/>
            <a:r>
              <a:rPr lang="en-GB" dirty="0"/>
              <a:t>Thursday 11 April 2019 | 4.00pm-7.00pm</a:t>
            </a:r>
          </a:p>
          <a:p>
            <a:pPr lvl="0"/>
            <a:r>
              <a:rPr lang="en-GB" dirty="0"/>
              <a:t>Saturday 20 July 2019 | 10.30am-2.30pm</a:t>
            </a:r>
          </a:p>
          <a:p>
            <a:pPr lvl="0"/>
            <a:r>
              <a:rPr lang="en-GB" dirty="0"/>
              <a:t>Saturday 24 August | 10.30am-2.30pm</a:t>
            </a:r>
          </a:p>
        </p:txBody>
      </p:sp>
      <p:sp>
        <p:nvSpPr>
          <p:cNvPr id="7" name="Slide Number Placeholder 1"/>
          <p:cNvSpPr>
            <a:spLocks noGrp="1"/>
          </p:cNvSpPr>
          <p:nvPr>
            <p:ph type="sldNum" sz="quarter" idx="4"/>
          </p:nvPr>
        </p:nvSpPr>
        <p:spPr>
          <a:xfrm>
            <a:off x="8379934" y="291533"/>
            <a:ext cx="2743200" cy="365125"/>
          </a:xfrm>
          <a:prstGeom prst="rect">
            <a:avLst/>
          </a:prstGeom>
        </p:spPr>
        <p:txBody>
          <a:bodyPr vert="horz" lIns="91440" tIns="45720" rIns="91440" bIns="45720" rtlCol="0" anchor="ctr"/>
          <a:lstStyle>
            <a:lvl1pPr algn="r">
              <a:defRPr sz="1100">
                <a:solidFill>
                  <a:srgbClr val="333333"/>
                </a:solidFill>
                <a:latin typeface="Arial" panose="020B0604020202020204" pitchFamily="34" charset="0"/>
                <a:cs typeface="Arial" panose="020B0604020202020204" pitchFamily="34" charset="0"/>
              </a:defRPr>
            </a:lvl1pPr>
          </a:lstStyle>
          <a:p>
            <a:fld id="{65414E13-AD13-41A4-8094-23784540D652}" type="slidenum">
              <a:rPr lang="en-GB" smtClean="0"/>
              <a:pPr/>
              <a:t>‹#›</a:t>
            </a:fld>
            <a:endParaRPr lang="en-GB" dirty="0"/>
          </a:p>
        </p:txBody>
      </p:sp>
    </p:spTree>
    <p:extLst>
      <p:ext uri="{BB962C8B-B14F-4D97-AF65-F5344CB8AC3E}">
        <p14:creationId xmlns:p14="http://schemas.microsoft.com/office/powerpoint/2010/main" val="13097058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Content Placeholder 5"/>
          <p:cNvSpPr>
            <a:spLocks noGrp="1"/>
          </p:cNvSpPr>
          <p:nvPr>
            <p:ph sz="quarter" idx="4" hasCustomPrompt="1"/>
          </p:nvPr>
        </p:nvSpPr>
        <p:spPr>
          <a:xfrm>
            <a:off x="6146799" y="2631282"/>
            <a:ext cx="3500002" cy="299244"/>
          </a:xfrm>
        </p:spPr>
        <p:txBody>
          <a:bodyPr>
            <a:noAutofit/>
          </a:bodyPr>
          <a:lstStyle>
            <a:lvl1pPr marL="0" indent="0">
              <a:lnSpc>
                <a:spcPct val="100000"/>
              </a:lnSpc>
              <a:spcBef>
                <a:spcPts val="0"/>
              </a:spcBef>
              <a:buNone/>
              <a:defRPr sz="1600" baseline="0">
                <a:latin typeface="Arial" panose="020B0604020202020204" pitchFamily="34" charset="0"/>
                <a:ea typeface="Sharp Sans No1 Semibold" pitchFamily="50" charset="0"/>
                <a:cs typeface="Arial" panose="020B0604020202020204" pitchFamily="34" charset="0"/>
              </a:defRPr>
            </a:lvl1pPr>
            <a:lvl2pPr marL="457200" indent="0">
              <a:buNone/>
              <a:defRPr/>
            </a:lvl2pPr>
          </a:lstStyle>
          <a:p>
            <a:pPr lvl="0"/>
            <a:r>
              <a:rPr lang="en-US" dirty="0"/>
              <a:t>Sub-heading</a:t>
            </a:r>
          </a:p>
        </p:txBody>
      </p:sp>
      <p:sp>
        <p:nvSpPr>
          <p:cNvPr id="16" name="Subtitle 2"/>
          <p:cNvSpPr>
            <a:spLocks noGrp="1"/>
          </p:cNvSpPr>
          <p:nvPr>
            <p:ph type="subTitle" idx="13" hasCustomPrompt="1"/>
          </p:nvPr>
        </p:nvSpPr>
        <p:spPr>
          <a:xfrm>
            <a:off x="1844675" y="2678907"/>
            <a:ext cx="4114800" cy="1655762"/>
          </a:xfrm>
        </p:spPr>
        <p:txBody>
          <a:bodyPr>
            <a:noAutofit/>
          </a:bodyPr>
          <a:lstStyle>
            <a:lvl1pPr marL="0" indent="0" algn="l">
              <a:lnSpc>
                <a:spcPct val="90000"/>
              </a:lnSpc>
              <a:spcBef>
                <a:spcPts val="0"/>
              </a:spcBef>
              <a:buNone/>
              <a:defRPr sz="2400" spc="0" baseline="0">
                <a:solidFill>
                  <a:schemeClr val="tx1"/>
                </a:solidFill>
                <a:latin typeface="Arial" panose="020B0604020202020204" pitchFamily="34" charset="0"/>
                <a:ea typeface="Sharp Sans No1 Book" pitchFamily="50"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a:t>Magnatior</a:t>
            </a:r>
            <a:r>
              <a:rPr lang="en-US" dirty="0"/>
              <a:t> </a:t>
            </a:r>
            <a:r>
              <a:rPr lang="en-US" dirty="0" err="1"/>
              <a:t>presequid</a:t>
            </a:r>
            <a:r>
              <a:rPr lang="en-US" dirty="0"/>
              <a:t> et </a:t>
            </a:r>
            <a:r>
              <a:rPr lang="en-US" dirty="0" err="1"/>
              <a:t>rectam</a:t>
            </a:r>
            <a:r>
              <a:rPr lang="en-US" dirty="0"/>
              <a:t>, tem. </a:t>
            </a:r>
            <a:r>
              <a:rPr lang="en-US" dirty="0" err="1"/>
              <a:t>Dionseq</a:t>
            </a:r>
            <a:r>
              <a:rPr lang="en-US" dirty="0"/>
              <a:t> </a:t>
            </a:r>
            <a:r>
              <a:rPr lang="en-US" dirty="0" err="1"/>
              <a:t>uundio</a:t>
            </a:r>
            <a:r>
              <a:rPr lang="en-US" dirty="0"/>
              <a:t>. Od qui to </a:t>
            </a:r>
            <a:r>
              <a:rPr lang="en-US" dirty="0" err="1"/>
              <a:t>quideribus</a:t>
            </a:r>
            <a:r>
              <a:rPr lang="en-US" dirty="0"/>
              <a:t> </a:t>
            </a:r>
            <a:r>
              <a:rPr lang="en-US" dirty="0" err="1"/>
              <a:t>impos</a:t>
            </a:r>
            <a:r>
              <a:rPr lang="en-US" dirty="0"/>
              <a:t> </a:t>
            </a:r>
            <a:r>
              <a:rPr lang="en-US" dirty="0" err="1"/>
              <a:t>dlolot</a:t>
            </a:r>
            <a:r>
              <a:rPr lang="en-US" dirty="0"/>
              <a:t> </a:t>
            </a:r>
            <a:r>
              <a:rPr lang="en-US" dirty="0" err="1"/>
              <a:t>eveliquam</a:t>
            </a:r>
            <a:r>
              <a:rPr lang="en-US" dirty="0"/>
              <a:t> </a:t>
            </a:r>
            <a:r>
              <a:rPr lang="en-US" dirty="0" err="1"/>
              <a:t>vollorro</a:t>
            </a:r>
            <a:r>
              <a:rPr lang="en-US" dirty="0"/>
              <a:t> id </a:t>
            </a:r>
            <a:r>
              <a:rPr lang="en-US" dirty="0" err="1"/>
              <a:t>magnim</a:t>
            </a:r>
            <a:r>
              <a:rPr lang="en-US" dirty="0"/>
              <a:t> </a:t>
            </a:r>
            <a:r>
              <a:rPr lang="en-US" dirty="0" err="1"/>
              <a:t>porro</a:t>
            </a:r>
            <a:r>
              <a:rPr lang="en-US" dirty="0"/>
              <a:t> </a:t>
            </a:r>
            <a:r>
              <a:rPr lang="en-US" dirty="0" err="1"/>
              <a:t>excerum</a:t>
            </a:r>
            <a:r>
              <a:rPr lang="en-US" dirty="0"/>
              <a:t> rest pre </a:t>
            </a:r>
            <a:r>
              <a:rPr lang="en-US" dirty="0" err="1"/>
              <a:t>propore</a:t>
            </a:r>
            <a:r>
              <a:rPr lang="en-US" dirty="0"/>
              <a:t>.</a:t>
            </a:r>
            <a:endParaRPr lang="en-GB" dirty="0"/>
          </a:p>
        </p:txBody>
      </p:sp>
      <p:sp>
        <p:nvSpPr>
          <p:cNvPr id="18" name="Content Placeholder 5"/>
          <p:cNvSpPr>
            <a:spLocks noGrp="1"/>
          </p:cNvSpPr>
          <p:nvPr>
            <p:ph sz="quarter" idx="14" hasCustomPrompt="1"/>
          </p:nvPr>
        </p:nvSpPr>
        <p:spPr>
          <a:xfrm>
            <a:off x="6146799" y="3940493"/>
            <a:ext cx="3500002" cy="299244"/>
          </a:xfrm>
        </p:spPr>
        <p:txBody>
          <a:bodyPr>
            <a:noAutofit/>
          </a:bodyPr>
          <a:lstStyle>
            <a:lvl1pPr marL="0" indent="0">
              <a:lnSpc>
                <a:spcPct val="100000"/>
              </a:lnSpc>
              <a:spcBef>
                <a:spcPts val="0"/>
              </a:spcBef>
              <a:buNone/>
              <a:defRPr sz="1600" baseline="0">
                <a:latin typeface="Arial" panose="020B0604020202020204" pitchFamily="34" charset="0"/>
                <a:ea typeface="Sharp Sans No1 Semibold" pitchFamily="50" charset="0"/>
                <a:cs typeface="Arial" panose="020B0604020202020204" pitchFamily="34" charset="0"/>
              </a:defRPr>
            </a:lvl1pPr>
            <a:lvl2pPr marL="457200" indent="0">
              <a:buNone/>
              <a:defRPr/>
            </a:lvl2pPr>
          </a:lstStyle>
          <a:p>
            <a:pPr lvl="0"/>
            <a:r>
              <a:rPr lang="en-US" dirty="0"/>
              <a:t>Sub-heading</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0496" y="5795138"/>
            <a:ext cx="1777371" cy="864000"/>
          </a:xfrm>
          <a:prstGeom prst="rect">
            <a:avLst/>
          </a:prstGeom>
        </p:spPr>
      </p:pic>
      <p:cxnSp>
        <p:nvCxnSpPr>
          <p:cNvPr id="26" name="Straight Connector 25"/>
          <p:cNvCxnSpPr/>
          <p:nvPr userDrawn="1"/>
        </p:nvCxnSpPr>
        <p:spPr>
          <a:xfrm>
            <a:off x="485775" y="487674"/>
            <a:ext cx="11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1912947" y="487674"/>
            <a:ext cx="97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Date Placeholder 3"/>
          <p:cNvSpPr>
            <a:spLocks noGrp="1"/>
          </p:cNvSpPr>
          <p:nvPr>
            <p:ph type="dt" sz="half" idx="10"/>
          </p:nvPr>
        </p:nvSpPr>
        <p:spPr>
          <a:xfrm>
            <a:off x="395368" y="508081"/>
            <a:ext cx="1273492" cy="365125"/>
          </a:xfrm>
          <a:prstGeom prst="rect">
            <a:avLst/>
          </a:prstGeom>
        </p:spPr>
        <p:txBody>
          <a:bodyPr/>
          <a:lstStyle>
            <a:lvl1pPr>
              <a:defRPr sz="900">
                <a:solidFill>
                  <a:schemeClr val="tx1"/>
                </a:solidFill>
                <a:latin typeface="Arial" panose="020B0604020202020204" pitchFamily="34" charset="0"/>
                <a:ea typeface="Sharp Sans No1 Book" pitchFamily="50" charset="0"/>
                <a:cs typeface="Arial" panose="020B0604020202020204" pitchFamily="34" charset="0"/>
              </a:defRPr>
            </a:lvl1pPr>
          </a:lstStyle>
          <a:p>
            <a:fld id="{7648A820-226A-4DFE-AD75-628ADDD0D304}" type="datetime4">
              <a:rPr lang="en-GB" smtClean="0"/>
              <a:pPr/>
              <a:t>28 March 2021</a:t>
            </a:fld>
            <a:endParaRPr lang="en-GB" dirty="0"/>
          </a:p>
        </p:txBody>
      </p:sp>
      <p:sp>
        <p:nvSpPr>
          <p:cNvPr id="29" name="Footer Placeholder 3"/>
          <p:cNvSpPr>
            <a:spLocks noGrp="1"/>
          </p:cNvSpPr>
          <p:nvPr>
            <p:ph type="ftr" sz="quarter" idx="11"/>
          </p:nvPr>
        </p:nvSpPr>
        <p:spPr>
          <a:xfrm>
            <a:off x="1812605" y="508081"/>
            <a:ext cx="4114800" cy="365125"/>
          </a:xfrm>
          <a:prstGeom prst="rect">
            <a:avLst/>
          </a:prstGeom>
        </p:spPr>
        <p:txBody>
          <a:bodyPr/>
          <a:lstStyle>
            <a:lvl1pPr algn="l">
              <a:defRPr sz="900">
                <a:solidFill>
                  <a:schemeClr val="tx1"/>
                </a:solidFill>
                <a:latin typeface="Arial" panose="020B0604020202020204" pitchFamily="34" charset="0"/>
                <a:ea typeface="Sharp Sans No1 Book" pitchFamily="50" charset="0"/>
                <a:cs typeface="Arial" panose="020B0604020202020204" pitchFamily="34" charset="0"/>
              </a:defRPr>
            </a:lvl1pPr>
          </a:lstStyle>
          <a:p>
            <a:r>
              <a:rPr lang="en-GB"/>
              <a:t>University of Suffolk</a:t>
            </a:r>
            <a:endParaRPr lang="en-GB" dirty="0"/>
          </a:p>
        </p:txBody>
      </p:sp>
      <p:sp>
        <p:nvSpPr>
          <p:cNvPr id="37" name="Title 1"/>
          <p:cNvSpPr>
            <a:spLocks noGrp="1"/>
          </p:cNvSpPr>
          <p:nvPr>
            <p:ph type="title"/>
          </p:nvPr>
        </p:nvSpPr>
        <p:spPr>
          <a:xfrm>
            <a:off x="1820873" y="1372466"/>
            <a:ext cx="7805292" cy="1154538"/>
          </a:xfrm>
        </p:spPr>
        <p:txBody>
          <a:bodyPr>
            <a:noAutofit/>
          </a:bodyPr>
          <a:lstStyle>
            <a:lvl1pPr>
              <a:lnSpc>
                <a:spcPct val="80000"/>
              </a:lnSpc>
              <a:defRPr sz="4000" baseline="0">
                <a:solidFill>
                  <a:schemeClr val="tx2"/>
                </a:solidFill>
                <a:latin typeface="Arial" panose="020B0604020202020204" pitchFamily="34" charset="0"/>
                <a:ea typeface="Sharp Sans No1 Extrabold" pitchFamily="50" charset="0"/>
                <a:cs typeface="Arial" panose="020B0604020202020204" pitchFamily="34" charset="0"/>
              </a:defRPr>
            </a:lvl1pPr>
          </a:lstStyle>
          <a:p>
            <a:endParaRPr lang="en-GB" dirty="0"/>
          </a:p>
        </p:txBody>
      </p:sp>
    </p:spTree>
    <p:extLst>
      <p:ext uri="{BB962C8B-B14F-4D97-AF65-F5344CB8AC3E}">
        <p14:creationId xmlns:p14="http://schemas.microsoft.com/office/powerpoint/2010/main" val="14660219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mportant Dates Slide (Text:Gre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0FED132-C41B-47E0-9520-7C5A502600E8}" type="datetime3">
              <a:rPr lang="en-US" smtClean="0"/>
              <a:t>28 March 2021</a:t>
            </a:fld>
            <a:endParaRPr lang="en-GB"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92921" y="5593492"/>
            <a:ext cx="2599078" cy="1264507"/>
          </a:xfrm>
          <a:prstGeom prst="rect">
            <a:avLst/>
          </a:prstGeom>
        </p:spPr>
      </p:pic>
      <p:sp>
        <p:nvSpPr>
          <p:cNvPr id="10" name="Text Placeholder 14"/>
          <p:cNvSpPr>
            <a:spLocks noGrp="1"/>
          </p:cNvSpPr>
          <p:nvPr>
            <p:ph type="body" sz="quarter" idx="12" hasCustomPrompt="1"/>
          </p:nvPr>
        </p:nvSpPr>
        <p:spPr>
          <a:xfrm>
            <a:off x="2491946" y="1980039"/>
            <a:ext cx="7208108" cy="730996"/>
          </a:xfrm>
          <a:prstGeom prst="rect">
            <a:avLst/>
          </a:prstGeom>
        </p:spPr>
        <p:txBody>
          <a:bodyPr/>
          <a:lstStyle>
            <a:lvl1pPr marL="0" indent="0" algn="ctr">
              <a:lnSpc>
                <a:spcPts val="7000"/>
              </a:lnSpc>
              <a:buNone/>
              <a:defRPr sz="8000" cap="all" spc="-500" baseline="0">
                <a:solidFill>
                  <a:srgbClr val="333333"/>
                </a:solidFill>
                <a:latin typeface="Arial Black" panose="020B0A04020102020204" pitchFamily="34" charset="0"/>
                <a:cs typeface="Arial" panose="020B0604020202020204" pitchFamily="34" charset="0"/>
              </a:defRPr>
            </a:lvl1pPr>
          </a:lstStyle>
          <a:p>
            <a:pPr lvl="0"/>
            <a:r>
              <a:rPr lang="en-US" dirty="0"/>
              <a:t>Open Day</a:t>
            </a:r>
            <a:endParaRPr lang="en-GB" dirty="0"/>
          </a:p>
        </p:txBody>
      </p:sp>
      <p:sp>
        <p:nvSpPr>
          <p:cNvPr id="11" name="Text Placeholder 14"/>
          <p:cNvSpPr>
            <a:spLocks noGrp="1"/>
          </p:cNvSpPr>
          <p:nvPr>
            <p:ph type="body" sz="quarter" idx="13" hasCustomPrompt="1"/>
          </p:nvPr>
        </p:nvSpPr>
        <p:spPr>
          <a:xfrm>
            <a:off x="2491946" y="3324751"/>
            <a:ext cx="7208107" cy="1440836"/>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i="0" baseline="0">
                <a:solidFill>
                  <a:srgbClr val="333333"/>
                </a:solidFill>
                <a:latin typeface="Arial" panose="020B0604020202020204" pitchFamily="34" charset="0"/>
                <a:cs typeface="Arial" panose="020B0604020202020204" pitchFamily="34" charset="0"/>
              </a:defRPr>
            </a:lvl1pPr>
          </a:lstStyle>
          <a:p>
            <a:pPr lvl="0"/>
            <a:r>
              <a:rPr lang="en-GB" dirty="0"/>
              <a:t>Monday 4 March 2019 | 4.00pm-7.00pm</a:t>
            </a:r>
          </a:p>
          <a:p>
            <a:pPr lvl="0"/>
            <a:r>
              <a:rPr lang="en-GB" dirty="0"/>
              <a:t>Thursday 11 April 2019 | 4.00pm-7.00pm</a:t>
            </a:r>
          </a:p>
          <a:p>
            <a:pPr lvl="0"/>
            <a:r>
              <a:rPr lang="en-GB" dirty="0"/>
              <a:t>Saturday 20 July 2019 | 10.30am-2.30pm</a:t>
            </a:r>
          </a:p>
          <a:p>
            <a:pPr lvl="0"/>
            <a:r>
              <a:rPr lang="en-GB" dirty="0"/>
              <a:t>Saturday 24 August | 10.30am-2.30pm</a:t>
            </a:r>
          </a:p>
        </p:txBody>
      </p:sp>
      <p:sp>
        <p:nvSpPr>
          <p:cNvPr id="8" name="Slide Number Placeholder 1"/>
          <p:cNvSpPr>
            <a:spLocks noGrp="1"/>
          </p:cNvSpPr>
          <p:nvPr>
            <p:ph type="sldNum" sz="quarter" idx="4"/>
          </p:nvPr>
        </p:nvSpPr>
        <p:spPr>
          <a:xfrm>
            <a:off x="8379934" y="291533"/>
            <a:ext cx="2743200" cy="365125"/>
          </a:xfrm>
          <a:prstGeom prst="rect">
            <a:avLst/>
          </a:prstGeom>
        </p:spPr>
        <p:txBody>
          <a:bodyPr vert="horz" lIns="91440" tIns="45720" rIns="91440" bIns="45720" rtlCol="0" anchor="ctr"/>
          <a:lstStyle>
            <a:lvl1pPr algn="r">
              <a:defRPr sz="1100">
                <a:solidFill>
                  <a:srgbClr val="333333"/>
                </a:solidFill>
                <a:latin typeface="Arial" panose="020B0604020202020204" pitchFamily="34" charset="0"/>
                <a:cs typeface="Arial" panose="020B0604020202020204" pitchFamily="34" charset="0"/>
              </a:defRPr>
            </a:lvl1pPr>
          </a:lstStyle>
          <a:p>
            <a:fld id="{65414E13-AD13-41A4-8094-23784540D652}" type="slidenum">
              <a:rPr lang="en-GB" smtClean="0"/>
              <a:pPr/>
              <a:t>‹#›</a:t>
            </a:fld>
            <a:endParaRPr lang="en-GB" dirty="0"/>
          </a:p>
        </p:txBody>
      </p:sp>
    </p:spTree>
    <p:extLst>
      <p:ext uri="{BB962C8B-B14F-4D97-AF65-F5344CB8AC3E}">
        <p14:creationId xmlns:p14="http://schemas.microsoft.com/office/powerpoint/2010/main" val="17234425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9" name="Picture Placeholder 18"/>
          <p:cNvSpPr>
            <a:spLocks noGrp="1"/>
          </p:cNvSpPr>
          <p:nvPr>
            <p:ph type="pic" sz="quarter" idx="15"/>
          </p:nvPr>
        </p:nvSpPr>
        <p:spPr>
          <a:xfrm>
            <a:off x="6807200" y="2706948"/>
            <a:ext cx="4897438" cy="3338252"/>
          </a:xfrm>
        </p:spPr>
        <p:txBody>
          <a:bodyPr anchor="ctr">
            <a:normAutofit/>
          </a:bodyPr>
          <a:lstStyle>
            <a:lvl1pPr>
              <a:defRPr sz="2000">
                <a:latin typeface="Arial" panose="020B0604020202020204" pitchFamily="34" charset="0"/>
                <a:ea typeface="Sharp Sans No1 Book" pitchFamily="50" charset="0"/>
                <a:cs typeface="Arial" panose="020B0604020202020204" pitchFamily="34" charset="0"/>
              </a:defRPr>
            </a:lvl1pPr>
          </a:lstStyle>
          <a:p>
            <a:endParaRPr lang="en-GB" dirty="0"/>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0496" y="5795138"/>
            <a:ext cx="1777371" cy="864000"/>
          </a:xfrm>
          <a:prstGeom prst="rect">
            <a:avLst/>
          </a:prstGeom>
        </p:spPr>
      </p:pic>
      <p:cxnSp>
        <p:nvCxnSpPr>
          <p:cNvPr id="21" name="Straight Connector 20"/>
          <p:cNvCxnSpPr/>
          <p:nvPr userDrawn="1"/>
        </p:nvCxnSpPr>
        <p:spPr>
          <a:xfrm>
            <a:off x="485775" y="487674"/>
            <a:ext cx="11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1912947" y="487674"/>
            <a:ext cx="97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Date Placeholder 3"/>
          <p:cNvSpPr>
            <a:spLocks noGrp="1"/>
          </p:cNvSpPr>
          <p:nvPr>
            <p:ph type="dt" sz="half" idx="10"/>
          </p:nvPr>
        </p:nvSpPr>
        <p:spPr>
          <a:xfrm>
            <a:off x="395368" y="508081"/>
            <a:ext cx="1273492" cy="365125"/>
          </a:xfrm>
          <a:prstGeom prst="rect">
            <a:avLst/>
          </a:prstGeom>
        </p:spPr>
        <p:txBody>
          <a:bodyPr/>
          <a:lstStyle>
            <a:lvl1pPr>
              <a:defRPr sz="900">
                <a:solidFill>
                  <a:schemeClr val="tx1"/>
                </a:solidFill>
                <a:latin typeface="Arial" panose="020B0604020202020204" pitchFamily="34" charset="0"/>
                <a:ea typeface="Sharp Sans No1 Book" pitchFamily="50" charset="0"/>
                <a:cs typeface="Arial" panose="020B0604020202020204" pitchFamily="34" charset="0"/>
              </a:defRPr>
            </a:lvl1pPr>
          </a:lstStyle>
          <a:p>
            <a:fld id="{7648A820-226A-4DFE-AD75-628ADDD0D304}" type="datetime4">
              <a:rPr lang="en-GB" smtClean="0"/>
              <a:pPr/>
              <a:t>28 March 2021</a:t>
            </a:fld>
            <a:endParaRPr lang="en-GB" dirty="0"/>
          </a:p>
        </p:txBody>
      </p:sp>
      <p:sp>
        <p:nvSpPr>
          <p:cNvPr id="24" name="Footer Placeholder 3"/>
          <p:cNvSpPr>
            <a:spLocks noGrp="1"/>
          </p:cNvSpPr>
          <p:nvPr>
            <p:ph type="ftr" sz="quarter" idx="11"/>
          </p:nvPr>
        </p:nvSpPr>
        <p:spPr>
          <a:xfrm>
            <a:off x="1812605" y="508081"/>
            <a:ext cx="4114800" cy="365125"/>
          </a:xfrm>
          <a:prstGeom prst="rect">
            <a:avLst/>
          </a:prstGeom>
        </p:spPr>
        <p:txBody>
          <a:bodyPr/>
          <a:lstStyle>
            <a:lvl1pPr algn="l">
              <a:defRPr sz="900">
                <a:solidFill>
                  <a:schemeClr val="tx1"/>
                </a:solidFill>
                <a:latin typeface="Arial" panose="020B0604020202020204" pitchFamily="34" charset="0"/>
                <a:ea typeface="Sharp Sans No1 Book" pitchFamily="50" charset="0"/>
                <a:cs typeface="Arial" panose="020B0604020202020204" pitchFamily="34" charset="0"/>
              </a:defRPr>
            </a:lvl1pPr>
          </a:lstStyle>
          <a:p>
            <a:r>
              <a:rPr lang="en-GB"/>
              <a:t>University of Suffolk</a:t>
            </a:r>
            <a:endParaRPr lang="en-GB" dirty="0"/>
          </a:p>
        </p:txBody>
      </p:sp>
      <p:sp>
        <p:nvSpPr>
          <p:cNvPr id="33" name="Title 1"/>
          <p:cNvSpPr>
            <a:spLocks noGrp="1"/>
          </p:cNvSpPr>
          <p:nvPr>
            <p:ph type="title"/>
          </p:nvPr>
        </p:nvSpPr>
        <p:spPr>
          <a:xfrm>
            <a:off x="1820873" y="1372466"/>
            <a:ext cx="7805292" cy="1154538"/>
          </a:xfrm>
        </p:spPr>
        <p:txBody>
          <a:bodyPr>
            <a:noAutofit/>
          </a:bodyPr>
          <a:lstStyle>
            <a:lvl1pPr>
              <a:lnSpc>
                <a:spcPct val="80000"/>
              </a:lnSpc>
              <a:defRPr sz="4000" baseline="0">
                <a:solidFill>
                  <a:schemeClr val="tx2"/>
                </a:solidFill>
                <a:latin typeface="Arial" panose="020B0604020202020204" pitchFamily="34" charset="0"/>
                <a:ea typeface="Sharp Sans No1 Extrabold" pitchFamily="50" charset="0"/>
                <a:cs typeface="Arial" panose="020B0604020202020204" pitchFamily="34" charset="0"/>
              </a:defRPr>
            </a:lvl1pPr>
          </a:lstStyle>
          <a:p>
            <a:endParaRPr lang="en-GB" dirty="0"/>
          </a:p>
        </p:txBody>
      </p:sp>
      <p:sp>
        <p:nvSpPr>
          <p:cNvPr id="13" name="Content Placeholder 5"/>
          <p:cNvSpPr>
            <a:spLocks noGrp="1"/>
          </p:cNvSpPr>
          <p:nvPr>
            <p:ph sz="quarter" idx="4" hasCustomPrompt="1"/>
          </p:nvPr>
        </p:nvSpPr>
        <p:spPr>
          <a:xfrm>
            <a:off x="1822130" y="2706948"/>
            <a:ext cx="3500002" cy="299244"/>
          </a:xfrm>
        </p:spPr>
        <p:txBody>
          <a:bodyPr>
            <a:noAutofit/>
          </a:bodyPr>
          <a:lstStyle>
            <a:lvl1pPr marL="0" indent="0">
              <a:lnSpc>
                <a:spcPct val="100000"/>
              </a:lnSpc>
              <a:spcBef>
                <a:spcPts val="0"/>
              </a:spcBef>
              <a:buNone/>
              <a:defRPr sz="1600" baseline="0">
                <a:latin typeface="Arial" panose="020B0604020202020204" pitchFamily="34" charset="0"/>
                <a:ea typeface="Sharp Sans No1 Semibold" pitchFamily="50" charset="0"/>
                <a:cs typeface="Arial" panose="020B0604020202020204" pitchFamily="34" charset="0"/>
              </a:defRPr>
            </a:lvl1pPr>
            <a:lvl2pPr marL="457200" indent="0">
              <a:buNone/>
              <a:defRPr/>
            </a:lvl2pPr>
          </a:lstStyle>
          <a:p>
            <a:pPr lvl="0"/>
            <a:r>
              <a:rPr lang="en-US" dirty="0"/>
              <a:t>Sub-heading</a:t>
            </a:r>
          </a:p>
        </p:txBody>
      </p:sp>
      <p:sp>
        <p:nvSpPr>
          <p:cNvPr id="14" name="Content Placeholder 5"/>
          <p:cNvSpPr>
            <a:spLocks noGrp="1"/>
          </p:cNvSpPr>
          <p:nvPr>
            <p:ph sz="quarter" idx="14" hasCustomPrompt="1"/>
          </p:nvPr>
        </p:nvSpPr>
        <p:spPr>
          <a:xfrm>
            <a:off x="1822130" y="4016159"/>
            <a:ext cx="3500002" cy="299244"/>
          </a:xfrm>
        </p:spPr>
        <p:txBody>
          <a:bodyPr>
            <a:noAutofit/>
          </a:bodyPr>
          <a:lstStyle>
            <a:lvl1pPr marL="0" indent="0">
              <a:lnSpc>
                <a:spcPct val="100000"/>
              </a:lnSpc>
              <a:spcBef>
                <a:spcPts val="0"/>
              </a:spcBef>
              <a:buNone/>
              <a:defRPr sz="1600" baseline="0">
                <a:latin typeface="Arial" panose="020B0604020202020204" pitchFamily="34" charset="0"/>
                <a:ea typeface="Sharp Sans No1 Semibold" pitchFamily="50" charset="0"/>
                <a:cs typeface="Arial" panose="020B0604020202020204" pitchFamily="34" charset="0"/>
              </a:defRPr>
            </a:lvl1pPr>
            <a:lvl2pPr marL="457200" indent="0">
              <a:buNone/>
              <a:defRPr/>
            </a:lvl2pPr>
          </a:lstStyle>
          <a:p>
            <a:pPr lvl="0"/>
            <a:r>
              <a:rPr lang="en-US" dirty="0"/>
              <a:t>Sub-heading</a:t>
            </a:r>
          </a:p>
        </p:txBody>
      </p:sp>
    </p:spTree>
    <p:extLst>
      <p:ext uri="{BB962C8B-B14F-4D97-AF65-F5344CB8AC3E}">
        <p14:creationId xmlns:p14="http://schemas.microsoft.com/office/powerpoint/2010/main" val="399383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0496" y="5795138"/>
            <a:ext cx="1777371" cy="864000"/>
          </a:xfrm>
          <a:prstGeom prst="rect">
            <a:avLst/>
          </a:prstGeom>
        </p:spPr>
      </p:pic>
      <p:cxnSp>
        <p:nvCxnSpPr>
          <p:cNvPr id="21" name="Straight Connector 20"/>
          <p:cNvCxnSpPr/>
          <p:nvPr userDrawn="1"/>
        </p:nvCxnSpPr>
        <p:spPr>
          <a:xfrm>
            <a:off x="485775" y="487674"/>
            <a:ext cx="11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1912947" y="487674"/>
            <a:ext cx="97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Date Placeholder 3"/>
          <p:cNvSpPr>
            <a:spLocks noGrp="1"/>
          </p:cNvSpPr>
          <p:nvPr>
            <p:ph type="dt" sz="half" idx="10"/>
          </p:nvPr>
        </p:nvSpPr>
        <p:spPr>
          <a:xfrm>
            <a:off x="395368" y="508081"/>
            <a:ext cx="1273492" cy="365125"/>
          </a:xfrm>
          <a:prstGeom prst="rect">
            <a:avLst/>
          </a:prstGeom>
        </p:spPr>
        <p:txBody>
          <a:bodyPr/>
          <a:lstStyle>
            <a:lvl1pPr>
              <a:defRPr sz="900">
                <a:solidFill>
                  <a:schemeClr val="tx1"/>
                </a:solidFill>
                <a:latin typeface="Arial" panose="020B0604020202020204" pitchFamily="34" charset="0"/>
                <a:ea typeface="Sharp Sans No1 Book" pitchFamily="50" charset="0"/>
                <a:cs typeface="Arial" panose="020B0604020202020204" pitchFamily="34" charset="0"/>
              </a:defRPr>
            </a:lvl1pPr>
          </a:lstStyle>
          <a:p>
            <a:fld id="{7648A820-226A-4DFE-AD75-628ADDD0D304}" type="datetime4">
              <a:rPr lang="en-GB" smtClean="0"/>
              <a:pPr/>
              <a:t>28 March 2021</a:t>
            </a:fld>
            <a:endParaRPr lang="en-GB" dirty="0"/>
          </a:p>
        </p:txBody>
      </p:sp>
      <p:sp>
        <p:nvSpPr>
          <p:cNvPr id="24" name="Footer Placeholder 3"/>
          <p:cNvSpPr>
            <a:spLocks noGrp="1"/>
          </p:cNvSpPr>
          <p:nvPr>
            <p:ph type="ftr" sz="quarter" idx="11"/>
          </p:nvPr>
        </p:nvSpPr>
        <p:spPr>
          <a:xfrm>
            <a:off x="1812605" y="508081"/>
            <a:ext cx="4114800" cy="365125"/>
          </a:xfrm>
          <a:prstGeom prst="rect">
            <a:avLst/>
          </a:prstGeom>
        </p:spPr>
        <p:txBody>
          <a:bodyPr/>
          <a:lstStyle>
            <a:lvl1pPr algn="l">
              <a:defRPr sz="900">
                <a:solidFill>
                  <a:schemeClr val="tx1"/>
                </a:solidFill>
                <a:latin typeface="Arial" panose="020B0604020202020204" pitchFamily="34" charset="0"/>
                <a:ea typeface="Sharp Sans No1 Book" pitchFamily="50" charset="0"/>
                <a:cs typeface="Arial" panose="020B0604020202020204" pitchFamily="34" charset="0"/>
              </a:defRPr>
            </a:lvl1pPr>
          </a:lstStyle>
          <a:p>
            <a:r>
              <a:rPr lang="en-GB"/>
              <a:t>University of Suffolk</a:t>
            </a:r>
            <a:endParaRPr lang="en-GB" dirty="0"/>
          </a:p>
        </p:txBody>
      </p:sp>
      <p:sp>
        <p:nvSpPr>
          <p:cNvPr id="15" name="Chart Placeholder 2"/>
          <p:cNvSpPr>
            <a:spLocks noGrp="1"/>
          </p:cNvSpPr>
          <p:nvPr>
            <p:ph type="chart" sz="quarter" idx="20"/>
          </p:nvPr>
        </p:nvSpPr>
        <p:spPr>
          <a:xfrm>
            <a:off x="6794500" y="2706948"/>
            <a:ext cx="4910138" cy="3338252"/>
          </a:xfrm>
        </p:spPr>
        <p:txBody>
          <a:bodyPr/>
          <a:lstStyle>
            <a:lvl1pPr>
              <a:defRPr>
                <a:latin typeface="Arial" panose="020B0604020202020204" pitchFamily="34" charset="0"/>
                <a:cs typeface="Arial" panose="020B0604020202020204" pitchFamily="34" charset="0"/>
              </a:defRPr>
            </a:lvl1pPr>
          </a:lstStyle>
          <a:p>
            <a:endParaRPr lang="en-GB"/>
          </a:p>
        </p:txBody>
      </p:sp>
      <p:sp>
        <p:nvSpPr>
          <p:cNvPr id="16" name="Title 1"/>
          <p:cNvSpPr>
            <a:spLocks noGrp="1"/>
          </p:cNvSpPr>
          <p:nvPr>
            <p:ph type="title"/>
          </p:nvPr>
        </p:nvSpPr>
        <p:spPr>
          <a:xfrm>
            <a:off x="1820873" y="1372466"/>
            <a:ext cx="7805292" cy="1154538"/>
          </a:xfrm>
        </p:spPr>
        <p:txBody>
          <a:bodyPr>
            <a:noAutofit/>
          </a:bodyPr>
          <a:lstStyle>
            <a:lvl1pPr>
              <a:lnSpc>
                <a:spcPct val="80000"/>
              </a:lnSpc>
              <a:defRPr sz="4000" baseline="0">
                <a:solidFill>
                  <a:schemeClr val="tx2"/>
                </a:solidFill>
                <a:latin typeface="Arial" panose="020B0604020202020204" pitchFamily="34" charset="0"/>
                <a:ea typeface="Sharp Sans No1 Extrabold" pitchFamily="50" charset="0"/>
                <a:cs typeface="Arial" panose="020B0604020202020204" pitchFamily="34" charset="0"/>
              </a:defRPr>
            </a:lvl1pPr>
          </a:lstStyle>
          <a:p>
            <a:endParaRPr lang="en-GB" dirty="0"/>
          </a:p>
        </p:txBody>
      </p:sp>
      <p:sp>
        <p:nvSpPr>
          <p:cNvPr id="28" name="Content Placeholder 5"/>
          <p:cNvSpPr>
            <a:spLocks noGrp="1"/>
          </p:cNvSpPr>
          <p:nvPr>
            <p:ph sz="quarter" idx="4" hasCustomPrompt="1"/>
          </p:nvPr>
        </p:nvSpPr>
        <p:spPr>
          <a:xfrm>
            <a:off x="1822130" y="2706948"/>
            <a:ext cx="3500002" cy="299244"/>
          </a:xfrm>
        </p:spPr>
        <p:txBody>
          <a:bodyPr>
            <a:noAutofit/>
          </a:bodyPr>
          <a:lstStyle>
            <a:lvl1pPr marL="0" indent="0">
              <a:lnSpc>
                <a:spcPct val="100000"/>
              </a:lnSpc>
              <a:spcBef>
                <a:spcPts val="0"/>
              </a:spcBef>
              <a:buNone/>
              <a:defRPr sz="1600" baseline="0">
                <a:latin typeface="Arial" panose="020B0604020202020204" pitchFamily="34" charset="0"/>
                <a:ea typeface="Sharp Sans No1 Semibold" pitchFamily="50" charset="0"/>
                <a:cs typeface="Arial" panose="020B0604020202020204" pitchFamily="34" charset="0"/>
              </a:defRPr>
            </a:lvl1pPr>
            <a:lvl2pPr marL="457200" indent="0">
              <a:buNone/>
              <a:defRPr/>
            </a:lvl2pPr>
          </a:lstStyle>
          <a:p>
            <a:pPr lvl="0"/>
            <a:r>
              <a:rPr lang="en-US" dirty="0"/>
              <a:t>Sub-heading</a:t>
            </a:r>
          </a:p>
        </p:txBody>
      </p:sp>
      <p:sp>
        <p:nvSpPr>
          <p:cNvPr id="29" name="Content Placeholder 5"/>
          <p:cNvSpPr>
            <a:spLocks noGrp="1"/>
          </p:cNvSpPr>
          <p:nvPr>
            <p:ph sz="quarter" idx="14" hasCustomPrompt="1"/>
          </p:nvPr>
        </p:nvSpPr>
        <p:spPr>
          <a:xfrm>
            <a:off x="1822130" y="4016159"/>
            <a:ext cx="3500002" cy="299244"/>
          </a:xfrm>
        </p:spPr>
        <p:txBody>
          <a:bodyPr>
            <a:noAutofit/>
          </a:bodyPr>
          <a:lstStyle>
            <a:lvl1pPr marL="0" indent="0">
              <a:lnSpc>
                <a:spcPct val="100000"/>
              </a:lnSpc>
              <a:spcBef>
                <a:spcPts val="0"/>
              </a:spcBef>
              <a:buNone/>
              <a:defRPr sz="1600" baseline="0">
                <a:latin typeface="Arial" panose="020B0604020202020204" pitchFamily="34" charset="0"/>
                <a:ea typeface="Sharp Sans No1 Semibold" pitchFamily="50" charset="0"/>
                <a:cs typeface="Arial" panose="020B0604020202020204" pitchFamily="34" charset="0"/>
              </a:defRPr>
            </a:lvl1pPr>
            <a:lvl2pPr marL="457200" indent="0">
              <a:buNone/>
              <a:defRPr/>
            </a:lvl2pPr>
          </a:lstStyle>
          <a:p>
            <a:pPr lvl="0"/>
            <a:r>
              <a:rPr lang="en-US" dirty="0"/>
              <a:t>Sub-heading</a:t>
            </a:r>
          </a:p>
        </p:txBody>
      </p:sp>
    </p:spTree>
    <p:extLst>
      <p:ext uri="{BB962C8B-B14F-4D97-AF65-F5344CB8AC3E}">
        <p14:creationId xmlns:p14="http://schemas.microsoft.com/office/powerpoint/2010/main" val="1932752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9" name="Picture Placeholder 18"/>
          <p:cNvSpPr>
            <a:spLocks noGrp="1"/>
          </p:cNvSpPr>
          <p:nvPr>
            <p:ph type="pic" sz="quarter" idx="15"/>
          </p:nvPr>
        </p:nvSpPr>
        <p:spPr>
          <a:xfrm>
            <a:off x="0" y="0"/>
            <a:ext cx="12192000" cy="6858000"/>
          </a:xfrm>
        </p:spPr>
        <p:txBody>
          <a:bodyPr anchor="ctr">
            <a:normAutofit/>
          </a:bodyPr>
          <a:lstStyle>
            <a:lvl1pPr>
              <a:defRPr sz="2000">
                <a:latin typeface="Arial" panose="020B0604020202020204" pitchFamily="34" charset="0"/>
                <a:ea typeface="Sharp Sans No1 Book" pitchFamily="50" charset="0"/>
                <a:cs typeface="Arial" panose="020B0604020202020204" pitchFamily="34" charset="0"/>
              </a:defRPr>
            </a:lvl1pPr>
          </a:lstStyle>
          <a:p>
            <a:endParaRPr lang="en-GB" dirty="0"/>
          </a:p>
        </p:txBody>
      </p:sp>
    </p:spTree>
    <p:extLst>
      <p:ext uri="{BB962C8B-B14F-4D97-AF65-F5344CB8AC3E}">
        <p14:creationId xmlns:p14="http://schemas.microsoft.com/office/powerpoint/2010/main" val="37128113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8AC0741-34A2-446F-91F7-4BF49998D3D1}" type="datetimeFigureOut">
              <a:rPr lang="en-GB" smtClean="0"/>
              <a:t>28/03/2021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FE74459-1DF7-4A4D-8F69-DDADD071A046}" type="slidenum">
              <a:rPr lang="en-GB" smtClean="0"/>
              <a:t>‹#›</a:t>
            </a:fld>
            <a:endParaRPr lang="en-GB"/>
          </a:p>
        </p:txBody>
      </p:sp>
    </p:spTree>
    <p:extLst>
      <p:ext uri="{BB962C8B-B14F-4D97-AF65-F5344CB8AC3E}">
        <p14:creationId xmlns:p14="http://schemas.microsoft.com/office/powerpoint/2010/main" val="2687761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18CF4F7-112C-9D49-9601-EFF1C8B349CE}" type="datetimeFigureOut">
              <a:rPr lang="en-US" smtClean="0"/>
              <a:t>3/28/2021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0EB2D2-A108-D547-8103-318C9AE26F21}" type="slidenum">
              <a:rPr lang="en-US" smtClean="0"/>
              <a:t>‹#›</a:t>
            </a:fld>
            <a:endParaRPr lang="en-US"/>
          </a:p>
        </p:txBody>
      </p:sp>
    </p:spTree>
    <p:extLst>
      <p:ext uri="{BB962C8B-B14F-4D97-AF65-F5344CB8AC3E}">
        <p14:creationId xmlns:p14="http://schemas.microsoft.com/office/powerpoint/2010/main" val="2741665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26" Type="http://schemas.openxmlformats.org/officeDocument/2006/relationships/slideLayout" Target="../slideLayouts/slideLayout36.xml"/><Relationship Id="rId3" Type="http://schemas.openxmlformats.org/officeDocument/2006/relationships/slideLayout" Target="../slideLayouts/slideLayout13.xml"/><Relationship Id="rId21" Type="http://schemas.openxmlformats.org/officeDocument/2006/relationships/slideLayout" Target="../slideLayouts/slideLayout31.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5" Type="http://schemas.openxmlformats.org/officeDocument/2006/relationships/slideLayout" Target="../slideLayouts/slideLayout35.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slideLayout" Target="../slideLayouts/slideLayout30.xml"/><Relationship Id="rId29" Type="http://schemas.openxmlformats.org/officeDocument/2006/relationships/slideLayout" Target="../slideLayouts/slideLayout39.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24" Type="http://schemas.openxmlformats.org/officeDocument/2006/relationships/slideLayout" Target="../slideLayouts/slideLayout34.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23" Type="http://schemas.openxmlformats.org/officeDocument/2006/relationships/slideLayout" Target="../slideLayouts/slideLayout33.xml"/><Relationship Id="rId28" Type="http://schemas.openxmlformats.org/officeDocument/2006/relationships/slideLayout" Target="../slideLayouts/slideLayout38.xml"/><Relationship Id="rId10" Type="http://schemas.openxmlformats.org/officeDocument/2006/relationships/slideLayout" Target="../slideLayouts/slideLayout20.xml"/><Relationship Id="rId19" Type="http://schemas.openxmlformats.org/officeDocument/2006/relationships/slideLayout" Target="../slideLayouts/slideLayout29.xml"/><Relationship Id="rId31" Type="http://schemas.openxmlformats.org/officeDocument/2006/relationships/theme" Target="../theme/theme2.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 Id="rId22" Type="http://schemas.openxmlformats.org/officeDocument/2006/relationships/slideLayout" Target="../slideLayouts/slideLayout32.xml"/><Relationship Id="rId27" Type="http://schemas.openxmlformats.org/officeDocument/2006/relationships/slideLayout" Target="../slideLayouts/slideLayout37.xml"/><Relationship Id="rId30"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963326"/>
            <a:ext cx="10515600" cy="968662"/>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838200" y="2109193"/>
            <a:ext cx="10515600" cy="406777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92596202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Lst>
  <p:hf sldNum="0" hdr="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Sharp Sans No1 Extrabold" pitchFamily="50" charset="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Sharp Sans No1 Semibold" pitchFamily="50"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Sharp Sans No1 Book" pitchFamily="50"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666666"/>
          </a:solidFill>
          <a:latin typeface="Graphik Regular" panose="020B0503030202060203" pitchFamily="34" charset="0"/>
          <a:ea typeface="Sharp Sans No1 Book" pitchFamily="50" charset="0"/>
          <a:cs typeface="Sharp Sans No1 Book" pitchFamily="50"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harp Sans No1 Book" pitchFamily="50" charset="0"/>
          <a:ea typeface="Sharp Sans No1 Book" pitchFamily="50" charset="0"/>
          <a:cs typeface="Sharp Sans No1 Book" pitchFamily="50"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harp Sans No1 Book" pitchFamily="50" charset="0"/>
          <a:ea typeface="Sharp Sans No1 Book" pitchFamily="50" charset="0"/>
          <a:cs typeface="Sharp Sans No1 Book"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Date Placeholder 3"/>
          <p:cNvSpPr>
            <a:spLocks noGrp="1"/>
          </p:cNvSpPr>
          <p:nvPr>
            <p:ph type="dt" sz="half" idx="2"/>
          </p:nvPr>
        </p:nvSpPr>
        <p:spPr>
          <a:xfrm>
            <a:off x="838200" y="291533"/>
            <a:ext cx="2743200" cy="401638"/>
          </a:xfrm>
          <a:prstGeom prst="rect">
            <a:avLst/>
          </a:prstGeom>
        </p:spPr>
        <p:txBody>
          <a:bodyPr/>
          <a:lstStyle>
            <a:lvl1pPr>
              <a:defRPr sz="1100"/>
            </a:lvl1pPr>
          </a:lstStyle>
          <a:p>
            <a:fld id="{5DB1BF3D-4777-4CCB-8835-CF0E4D564A53}" type="datetime3">
              <a:rPr lang="en-US" smtClean="0"/>
              <a:t>28 March 2021</a:t>
            </a:fld>
            <a:endParaRPr lang="en-GB" dirty="0"/>
          </a:p>
        </p:txBody>
      </p:sp>
      <p:sp>
        <p:nvSpPr>
          <p:cNvPr id="4" name="Slide Number Placeholder 1"/>
          <p:cNvSpPr>
            <a:spLocks noGrp="1"/>
          </p:cNvSpPr>
          <p:nvPr>
            <p:ph type="sldNum" sz="quarter" idx="4"/>
          </p:nvPr>
        </p:nvSpPr>
        <p:spPr>
          <a:xfrm>
            <a:off x="8379934" y="291533"/>
            <a:ext cx="2743200" cy="365125"/>
          </a:xfrm>
          <a:prstGeom prst="rect">
            <a:avLst/>
          </a:prstGeom>
        </p:spPr>
        <p:txBody>
          <a:bodyPr vert="horz" lIns="91440" tIns="45720" rIns="91440" bIns="45720" rtlCol="0" anchor="ctr"/>
          <a:lstStyle>
            <a:lvl1pPr algn="r">
              <a:defRPr sz="1100">
                <a:solidFill>
                  <a:srgbClr val="333333"/>
                </a:solidFill>
                <a:latin typeface="Arial" panose="020B0604020202020204" pitchFamily="34" charset="0"/>
                <a:cs typeface="Arial" panose="020B0604020202020204" pitchFamily="34" charset="0"/>
              </a:defRPr>
            </a:lvl1pPr>
          </a:lstStyle>
          <a:p>
            <a:fld id="{65414E13-AD13-41A4-8094-23784540D652}" type="slidenum">
              <a:rPr lang="en-GB" smtClean="0"/>
              <a:pPr/>
              <a:t>‹#›</a:t>
            </a:fld>
            <a:endParaRPr lang="en-GB" dirty="0"/>
          </a:p>
        </p:txBody>
      </p:sp>
    </p:spTree>
    <p:extLst>
      <p:ext uri="{BB962C8B-B14F-4D97-AF65-F5344CB8AC3E}">
        <p14:creationId xmlns:p14="http://schemas.microsoft.com/office/powerpoint/2010/main" val="102933485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 id="2147483713" r:id="rId26"/>
    <p:sldLayoutId id="2147483714" r:id="rId27"/>
    <p:sldLayoutId id="2147483715" r:id="rId28"/>
    <p:sldLayoutId id="2147483716" r:id="rId29"/>
    <p:sldLayoutId id="2147483717" r:id="rId30"/>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0.xml"/><Relationship Id="rId1" Type="http://schemas.openxmlformats.org/officeDocument/2006/relationships/tags" Target="../tags/tag1.xml"/><Relationship Id="rId4" Type="http://schemas.openxmlformats.org/officeDocument/2006/relationships/image" Target="../media/image20.jpg"/></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5327EAA-BA56-41CB-BC3E-B46EBCA29314}"/>
              </a:ext>
            </a:extLst>
          </p:cNvPr>
          <p:cNvSpPr>
            <a:spLocks noGrp="1"/>
          </p:cNvSpPr>
          <p:nvPr>
            <p:ph type="ftr" sz="quarter" idx="11"/>
          </p:nvPr>
        </p:nvSpPr>
        <p:spPr/>
        <p:txBody>
          <a:bodyPr/>
          <a:lstStyle/>
          <a:p>
            <a:r>
              <a:rPr lang="en-GB" dirty="0"/>
              <a:t>University of Suffolk</a:t>
            </a:r>
          </a:p>
        </p:txBody>
      </p:sp>
      <p:sp>
        <p:nvSpPr>
          <p:cNvPr id="5" name="Title 4">
            <a:extLst>
              <a:ext uri="{FF2B5EF4-FFF2-40B4-BE49-F238E27FC236}">
                <a16:creationId xmlns:a16="http://schemas.microsoft.com/office/drawing/2014/main" id="{8DD17AD3-23F0-43CD-B862-292146BC86B1}"/>
              </a:ext>
            </a:extLst>
          </p:cNvPr>
          <p:cNvSpPr>
            <a:spLocks noGrp="1"/>
          </p:cNvSpPr>
          <p:nvPr>
            <p:ph type="title"/>
          </p:nvPr>
        </p:nvSpPr>
        <p:spPr>
          <a:xfrm>
            <a:off x="2193354" y="1007341"/>
            <a:ext cx="7805292" cy="1154538"/>
          </a:xfrm>
        </p:spPr>
        <p:txBody>
          <a:bodyPr/>
          <a:lstStyle/>
          <a:p>
            <a:r>
              <a:rPr lang="en-GB" dirty="0"/>
              <a:t>Course information and employability</a:t>
            </a:r>
          </a:p>
        </p:txBody>
      </p:sp>
      <p:sp>
        <p:nvSpPr>
          <p:cNvPr id="6" name="Content Placeholder 5">
            <a:extLst>
              <a:ext uri="{FF2B5EF4-FFF2-40B4-BE49-F238E27FC236}">
                <a16:creationId xmlns:a16="http://schemas.microsoft.com/office/drawing/2014/main" id="{0F4F5F38-6D51-4CD5-AAF2-2D0147D6E2F9}"/>
              </a:ext>
            </a:extLst>
          </p:cNvPr>
          <p:cNvSpPr>
            <a:spLocks noGrp="1"/>
          </p:cNvSpPr>
          <p:nvPr>
            <p:ph sz="quarter" idx="4"/>
          </p:nvPr>
        </p:nvSpPr>
        <p:spPr>
          <a:xfrm>
            <a:off x="2193354" y="2807444"/>
            <a:ext cx="6152946" cy="875238"/>
          </a:xfrm>
        </p:spPr>
        <p:txBody>
          <a:bodyPr/>
          <a:lstStyle/>
          <a:p>
            <a:r>
              <a:rPr lang="en-GB" sz="3600" b="1" dirty="0"/>
              <a:t>BA (Hons) Childhood</a:t>
            </a:r>
          </a:p>
        </p:txBody>
      </p:sp>
      <p:sp>
        <p:nvSpPr>
          <p:cNvPr id="7" name="Content Placeholder 6">
            <a:extLst>
              <a:ext uri="{FF2B5EF4-FFF2-40B4-BE49-F238E27FC236}">
                <a16:creationId xmlns:a16="http://schemas.microsoft.com/office/drawing/2014/main" id="{0F6DB3AA-C4B9-4B40-8B3A-4DBDDF60024D}"/>
              </a:ext>
            </a:extLst>
          </p:cNvPr>
          <p:cNvSpPr>
            <a:spLocks noGrp="1"/>
          </p:cNvSpPr>
          <p:nvPr>
            <p:ph sz="quarter" idx="14"/>
          </p:nvPr>
        </p:nvSpPr>
        <p:spPr>
          <a:xfrm>
            <a:off x="2148006" y="4050556"/>
            <a:ext cx="7558797" cy="1291132"/>
          </a:xfrm>
        </p:spPr>
        <p:txBody>
          <a:bodyPr/>
          <a:lstStyle/>
          <a:p>
            <a:r>
              <a:rPr lang="en-GB" sz="3600" b="1" dirty="0"/>
              <a:t>BA (Hons) Childhood: Primary Education with QTS</a:t>
            </a:r>
          </a:p>
        </p:txBody>
      </p:sp>
    </p:spTree>
    <p:extLst>
      <p:ext uri="{BB962C8B-B14F-4D97-AF65-F5344CB8AC3E}">
        <p14:creationId xmlns:p14="http://schemas.microsoft.com/office/powerpoint/2010/main" val="32575356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838199" y="2629285"/>
            <a:ext cx="10806113" cy="3369179"/>
          </a:xfrm>
        </p:spPr>
        <p:txBody>
          <a:bodyPr/>
          <a:lstStyle/>
          <a:p>
            <a:r>
              <a:rPr lang="en-GB" sz="1800" b="1" dirty="0"/>
              <a:t>Entry Requirements</a:t>
            </a:r>
            <a:endParaRPr lang="en-GB" sz="1600" dirty="0"/>
          </a:p>
          <a:p>
            <a:r>
              <a:rPr lang="en-GB" sz="1600" dirty="0"/>
              <a:t>112 UCAS tariff points</a:t>
            </a:r>
          </a:p>
          <a:p>
            <a:pPr marL="285750" indent="-285750">
              <a:buFont typeface="Wingdings" panose="05000000000000000000" pitchFamily="2" charset="2"/>
              <a:buChar char="n"/>
            </a:pPr>
            <a:r>
              <a:rPr lang="en-GB" sz="1600" dirty="0"/>
              <a:t>Equivalent to: BBC at A level, DMM at CACHE/BTEC</a:t>
            </a:r>
          </a:p>
          <a:p>
            <a:pPr marL="285750" indent="-285750">
              <a:buFont typeface="Wingdings" panose="05000000000000000000" pitchFamily="2" charset="2"/>
              <a:buChar char="n"/>
            </a:pPr>
            <a:r>
              <a:rPr lang="en-GB" sz="1600" b="1" dirty="0"/>
              <a:t>GCSE Maths and English grade 4/C or above </a:t>
            </a:r>
            <a:r>
              <a:rPr lang="en-GB" sz="1600" dirty="0"/>
              <a:t>(or equivalent)</a:t>
            </a:r>
          </a:p>
          <a:p>
            <a:pPr marL="285750" indent="-285750">
              <a:buFont typeface="Wingdings" panose="05000000000000000000" pitchFamily="2" charset="2"/>
              <a:buChar char="n"/>
            </a:pPr>
            <a:r>
              <a:rPr lang="en-GB" sz="1600" dirty="0"/>
              <a:t>Applicants wishing to later apply for teacher training with require GCSE Maths, English and Science at Grades 4/C or above, to do so.</a:t>
            </a:r>
          </a:p>
          <a:p>
            <a:endParaRPr lang="en-GB" sz="1600" dirty="0"/>
          </a:p>
          <a:p>
            <a:r>
              <a:rPr lang="en-GB" sz="1600" dirty="0"/>
              <a:t>Personal Statements</a:t>
            </a:r>
          </a:p>
          <a:p>
            <a:pPr marL="285750" indent="-285750">
              <a:buFont typeface="Wingdings" panose="05000000000000000000" pitchFamily="2" charset="2"/>
              <a:buChar char="n"/>
            </a:pPr>
            <a:r>
              <a:rPr lang="en-GB" sz="1600" dirty="0"/>
              <a:t>Show academic interest and insight into the course</a:t>
            </a:r>
          </a:p>
          <a:p>
            <a:pPr marL="285750" indent="-285750">
              <a:buFont typeface="Wingdings" panose="05000000000000000000" pitchFamily="2" charset="2"/>
              <a:buChar char="n"/>
            </a:pPr>
            <a:r>
              <a:rPr lang="en-GB" sz="1600" dirty="0"/>
              <a:t>Provide information about relevant work experience or transferable skills</a:t>
            </a:r>
          </a:p>
          <a:p>
            <a:endParaRPr lang="en-GB" sz="1600" dirty="0"/>
          </a:p>
          <a:p>
            <a:r>
              <a:rPr lang="en-GB" sz="1600" dirty="0"/>
              <a:t>Apply through UCAS for entry in September</a:t>
            </a:r>
          </a:p>
        </p:txBody>
      </p:sp>
      <p:sp>
        <p:nvSpPr>
          <p:cNvPr id="4" name="Text Placeholder 3"/>
          <p:cNvSpPr>
            <a:spLocks noGrp="1"/>
          </p:cNvSpPr>
          <p:nvPr>
            <p:ph type="body" sz="quarter" idx="12"/>
          </p:nvPr>
        </p:nvSpPr>
        <p:spPr>
          <a:xfrm>
            <a:off x="495300" y="564734"/>
            <a:ext cx="11010900" cy="730996"/>
          </a:xfrm>
        </p:spPr>
        <p:txBody>
          <a:bodyPr/>
          <a:lstStyle/>
          <a:p>
            <a:r>
              <a:rPr lang="en-GB" sz="4000" spc="-400" dirty="0"/>
              <a:t>Applying For BA (hons) Childhood</a:t>
            </a:r>
          </a:p>
        </p:txBody>
      </p:sp>
    </p:spTree>
    <p:extLst>
      <p:ext uri="{BB962C8B-B14F-4D97-AF65-F5344CB8AC3E}">
        <p14:creationId xmlns:p14="http://schemas.microsoft.com/office/powerpoint/2010/main" val="29530492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495301" y="2205318"/>
            <a:ext cx="11356040" cy="4123805"/>
          </a:xfrm>
        </p:spPr>
        <p:txBody>
          <a:bodyPr/>
          <a:lstStyle/>
          <a:p>
            <a:r>
              <a:rPr lang="en-GB" sz="1800" b="1" dirty="0"/>
              <a:t>Entry Requirements</a:t>
            </a:r>
            <a:endParaRPr lang="en-GB" sz="1600" dirty="0"/>
          </a:p>
          <a:p>
            <a:r>
              <a:rPr lang="en-GB" sz="1600" dirty="0"/>
              <a:t>120 UCAS tariff points</a:t>
            </a:r>
          </a:p>
          <a:p>
            <a:pPr marL="285750" indent="-285750">
              <a:buFont typeface="Wingdings" panose="05000000000000000000" pitchFamily="2" charset="2"/>
              <a:buChar char="n"/>
            </a:pPr>
            <a:r>
              <a:rPr lang="en-GB" sz="1600" dirty="0"/>
              <a:t>Equivalent to: BBB at A level</a:t>
            </a:r>
          </a:p>
          <a:p>
            <a:pPr marL="285750" indent="-285750">
              <a:buFont typeface="Wingdings" panose="05000000000000000000" pitchFamily="2" charset="2"/>
              <a:buChar char="n"/>
            </a:pPr>
            <a:r>
              <a:rPr lang="en-GB" sz="1600" b="1" dirty="0"/>
              <a:t>GCSE Maths, English and Science grade 4/C or above </a:t>
            </a:r>
            <a:r>
              <a:rPr lang="en-GB" sz="1600" dirty="0"/>
              <a:t>(or equivalent)</a:t>
            </a:r>
            <a:endParaRPr lang="en-GB" sz="1600" b="1" dirty="0"/>
          </a:p>
          <a:p>
            <a:endParaRPr lang="en-GB" sz="1600" dirty="0"/>
          </a:p>
          <a:p>
            <a:r>
              <a:rPr lang="en-GB" sz="1800" dirty="0"/>
              <a:t>Apply through UCAS for entry in September</a:t>
            </a:r>
          </a:p>
          <a:p>
            <a:endParaRPr lang="en-GB" sz="1800" b="1" dirty="0"/>
          </a:p>
          <a:p>
            <a:endParaRPr lang="en-GB" sz="1800" b="1" dirty="0"/>
          </a:p>
          <a:p>
            <a:endParaRPr lang="en-GB" sz="1800" b="1" dirty="0"/>
          </a:p>
          <a:p>
            <a:endParaRPr lang="en-GB" sz="1800" b="1" dirty="0"/>
          </a:p>
          <a:p>
            <a:endParaRPr lang="en-GB" sz="1800" b="1" dirty="0"/>
          </a:p>
          <a:p>
            <a:endParaRPr lang="en-GB" sz="1800" b="1" dirty="0"/>
          </a:p>
          <a:p>
            <a:r>
              <a:rPr lang="en-GB" sz="1800" b="1" dirty="0"/>
              <a:t>Selection process:</a:t>
            </a:r>
          </a:p>
          <a:p>
            <a:pPr marL="285750" indent="-285750">
              <a:buFont typeface="Wingdings" panose="05000000000000000000" pitchFamily="2" charset="2"/>
              <a:buChar char="n"/>
            </a:pPr>
            <a:r>
              <a:rPr lang="en-GB" sz="1600" dirty="0"/>
              <a:t>Personal statement: showing academic interest and insight, provide information about relevant work experience or transferable skills</a:t>
            </a:r>
          </a:p>
          <a:p>
            <a:pPr marL="285750" indent="-285750">
              <a:buFont typeface="Wingdings" panose="05000000000000000000" pitchFamily="2" charset="2"/>
              <a:buChar char="n"/>
            </a:pPr>
            <a:r>
              <a:rPr lang="en-GB" sz="1600" dirty="0"/>
              <a:t>Interview process</a:t>
            </a:r>
          </a:p>
          <a:p>
            <a:endParaRPr lang="en-GB" sz="1600" dirty="0"/>
          </a:p>
          <a:p>
            <a:r>
              <a:rPr lang="en-GB" sz="1600" dirty="0"/>
              <a:t>Before starting the course, students will also need to meet ITT Criteria set out by the DfE</a:t>
            </a:r>
          </a:p>
          <a:p>
            <a:pPr marL="285750" indent="-285750">
              <a:buFont typeface="Wingdings" panose="05000000000000000000" pitchFamily="2" charset="2"/>
              <a:buChar char="n"/>
            </a:pPr>
            <a:r>
              <a:rPr lang="en-GB" sz="1600" dirty="0"/>
              <a:t>Satisfactory enhanced DBS check</a:t>
            </a:r>
          </a:p>
          <a:p>
            <a:pPr marL="285750" indent="-285750">
              <a:buFont typeface="Wingdings" panose="05000000000000000000" pitchFamily="2" charset="2"/>
              <a:buChar char="n"/>
            </a:pPr>
            <a:r>
              <a:rPr lang="en-GB" sz="1600" dirty="0"/>
              <a:t>Demonstrate that they are ‘Fit to Teach’ by undertaking an occupational health assessment</a:t>
            </a:r>
          </a:p>
          <a:p>
            <a:endParaRPr lang="en-GB" sz="1600" dirty="0"/>
          </a:p>
          <a:p>
            <a:endParaRPr lang="en-GB" sz="1600" dirty="0"/>
          </a:p>
        </p:txBody>
      </p:sp>
      <p:sp>
        <p:nvSpPr>
          <p:cNvPr id="4" name="Text Placeholder 3"/>
          <p:cNvSpPr>
            <a:spLocks noGrp="1"/>
          </p:cNvSpPr>
          <p:nvPr>
            <p:ph type="body" sz="quarter" idx="12"/>
          </p:nvPr>
        </p:nvSpPr>
        <p:spPr>
          <a:xfrm>
            <a:off x="495300" y="528877"/>
            <a:ext cx="11010900" cy="1855737"/>
          </a:xfrm>
        </p:spPr>
        <p:txBody>
          <a:bodyPr/>
          <a:lstStyle/>
          <a:p>
            <a:pPr>
              <a:lnSpc>
                <a:spcPct val="100000"/>
              </a:lnSpc>
            </a:pPr>
            <a:r>
              <a:rPr lang="en-GB" sz="4000" spc="-400" dirty="0"/>
              <a:t>Applying For BA (hons) Childhood:</a:t>
            </a:r>
          </a:p>
          <a:p>
            <a:pPr>
              <a:lnSpc>
                <a:spcPct val="100000"/>
              </a:lnSpc>
            </a:pPr>
            <a:r>
              <a:rPr lang="en-GB" sz="4000" spc="-400" dirty="0"/>
              <a:t>Primary Education with QTS</a:t>
            </a:r>
          </a:p>
        </p:txBody>
      </p:sp>
    </p:spTree>
    <p:extLst>
      <p:ext uri="{BB962C8B-B14F-4D97-AF65-F5344CB8AC3E}">
        <p14:creationId xmlns:p14="http://schemas.microsoft.com/office/powerpoint/2010/main" val="31566012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0" y="351678"/>
            <a:ext cx="12192000" cy="1916509"/>
          </a:xfrm>
          <a:solidFill>
            <a:schemeClr val="tx2"/>
          </a:solidFill>
          <a:ln>
            <a:noFill/>
          </a:ln>
        </p:spPr>
        <p:style>
          <a:lnRef idx="1">
            <a:schemeClr val="accent2"/>
          </a:lnRef>
          <a:fillRef idx="3">
            <a:schemeClr val="accent2"/>
          </a:fillRef>
          <a:effectRef idx="2">
            <a:schemeClr val="accent2"/>
          </a:effectRef>
          <a:fontRef idx="minor">
            <a:schemeClr val="lt1"/>
          </a:fontRef>
        </p:style>
        <p:txBody>
          <a:bodyPr>
            <a:normAutofit/>
          </a:bodyPr>
          <a:lstStyle/>
          <a:p>
            <a:pPr algn="ctr" eaLnBrk="1" hangingPunct="1"/>
            <a:br>
              <a:rPr lang="en-GB" dirty="0">
                <a:solidFill>
                  <a:schemeClr val="tx1"/>
                </a:solidFill>
              </a:rPr>
            </a:br>
            <a:r>
              <a:rPr lang="en-GB" dirty="0">
                <a:solidFill>
                  <a:schemeClr val="tx1"/>
                </a:solidFill>
              </a:rPr>
              <a:t>Thank you for listening ! </a:t>
            </a:r>
            <a:br>
              <a:rPr lang="en-GB" dirty="0">
                <a:solidFill>
                  <a:schemeClr val="tx1"/>
                </a:solidFill>
              </a:rPr>
            </a:br>
            <a:endParaRPr lang="en-US" dirty="0">
              <a:solidFill>
                <a:schemeClr val="tx1"/>
              </a:solidFill>
            </a:endParaRPr>
          </a:p>
        </p:txBody>
      </p:sp>
      <p:sp>
        <p:nvSpPr>
          <p:cNvPr id="38915" name="Rectangle 3"/>
          <p:cNvSpPr>
            <a:spLocks noGrp="1" noChangeArrowheads="1"/>
          </p:cNvSpPr>
          <p:nvPr>
            <p:ph sz="quarter" idx="1"/>
          </p:nvPr>
        </p:nvSpPr>
        <p:spPr>
          <a:xfrm>
            <a:off x="7772400" y="2598024"/>
            <a:ext cx="4062620" cy="3908298"/>
          </a:xfrm>
          <a:solidFill>
            <a:schemeClr val="bg2"/>
          </a:solidFill>
        </p:spPr>
        <p:txBody>
          <a:bodyPr>
            <a:normAutofit lnSpcReduction="10000"/>
          </a:bodyPr>
          <a:lstStyle/>
          <a:p>
            <a:pPr marL="0" indent="0" algn="ctr" eaLnBrk="1" hangingPunct="1">
              <a:lnSpc>
                <a:spcPct val="120000"/>
              </a:lnSpc>
              <a:buNone/>
            </a:pPr>
            <a:r>
              <a:rPr lang="en-GB" dirty="0"/>
              <a:t>We hope you enjoyed this lesson and we hope it has made you think about how we view children, childhood, families and education and also encouraged you to study this fascinating subject at the </a:t>
            </a:r>
            <a:r>
              <a:rPr lang="en-GB" b="1" dirty="0"/>
              <a:t>University of Suffolk</a:t>
            </a:r>
            <a:endParaRPr lang="en-GB" sz="2000" b="1" dirty="0">
              <a:solidFill>
                <a:srgbClr val="00B0F0"/>
              </a:solidFill>
            </a:endParaRPr>
          </a:p>
        </p:txBody>
      </p:sp>
      <p:pic>
        <p:nvPicPr>
          <p:cNvPr id="3" name="Picture 2" descr="A picture containing grass, outdoor, person, little&#10;&#10;Description automatically generated">
            <a:extLst>
              <a:ext uri="{FF2B5EF4-FFF2-40B4-BE49-F238E27FC236}">
                <a16:creationId xmlns:a16="http://schemas.microsoft.com/office/drawing/2014/main" id="{BC78664E-58B1-4F20-B9AE-FD6E345D3D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6193" y="2598024"/>
            <a:ext cx="5604357" cy="3736238"/>
          </a:xfrm>
          <a:prstGeom prst="rect">
            <a:avLst/>
          </a:prstGeom>
        </p:spPr>
      </p:pic>
    </p:spTree>
    <p:custDataLst>
      <p:tags r:id="rId1"/>
    </p:custDataLst>
    <p:extLst>
      <p:ext uri="{BB962C8B-B14F-4D97-AF65-F5344CB8AC3E}">
        <p14:creationId xmlns:p14="http://schemas.microsoft.com/office/powerpoint/2010/main" val="662900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333333"/>
                </a:solidFill>
                <a:effectLst/>
                <a:uLnTx/>
                <a:uFillTx/>
                <a:latin typeface="Arial" panose="020B0604020202020204" pitchFamily="34" charset="0"/>
                <a:cs typeface="Arial" panose="020B0604020202020204" pitchFamily="34" charset="0"/>
              </a:rPr>
              <a:t>University of Suffolk</a:t>
            </a:r>
          </a:p>
        </p:txBody>
      </p:sp>
      <p:sp>
        <p:nvSpPr>
          <p:cNvPr id="12" name="Content Placeholder 11"/>
          <p:cNvSpPr>
            <a:spLocks noGrp="1"/>
          </p:cNvSpPr>
          <p:nvPr>
            <p:ph sz="quarter" idx="4294967295"/>
          </p:nvPr>
        </p:nvSpPr>
        <p:spPr>
          <a:xfrm>
            <a:off x="395368" y="1894159"/>
            <a:ext cx="5981700" cy="3845159"/>
          </a:xfrm>
          <a:solidFill>
            <a:schemeClr val="bg1">
              <a:lumMod val="85000"/>
            </a:schemeClr>
          </a:solidFill>
        </p:spPr>
        <p:txBody>
          <a:bodyPr>
            <a:noAutofit/>
          </a:bodyPr>
          <a:lstStyle/>
          <a:p>
            <a:pPr>
              <a:spcAft>
                <a:spcPts val="1200"/>
              </a:spcAft>
              <a:buFont typeface="Wingdings" panose="05000000000000000000" pitchFamily="2" charset="2"/>
              <a:buChar char="§"/>
            </a:pPr>
            <a:r>
              <a:rPr lang="en-GB" sz="1700" dirty="0">
                <a:latin typeface="Arial" panose="020B0604020202020204" pitchFamily="34" charset="0"/>
                <a:cs typeface="Arial" panose="020B0604020202020204" pitchFamily="34" charset="0"/>
              </a:rPr>
              <a:t>Focuses on the multi-disciplinary nature of the study of childhood, which embraces diverse academic disciplines such as sociology, education, psychology, history, philosophy, social policy and health</a:t>
            </a:r>
          </a:p>
          <a:p>
            <a:pPr>
              <a:spcAft>
                <a:spcPts val="1200"/>
              </a:spcAft>
              <a:buFont typeface="Wingdings" panose="05000000000000000000" pitchFamily="2" charset="2"/>
              <a:buChar char="§"/>
            </a:pPr>
            <a:r>
              <a:rPr lang="en-GB" sz="1700" dirty="0"/>
              <a:t>A</a:t>
            </a:r>
            <a:r>
              <a:rPr lang="en-GB" sz="1700" dirty="0">
                <a:latin typeface="Arial" panose="020B0604020202020204" pitchFamily="34" charset="0"/>
                <a:cs typeface="Arial" panose="020B0604020202020204" pitchFamily="34" charset="0"/>
              </a:rPr>
              <a:t> variety of discreet pathways are available, allowing students to acquire specific knowledge and understanding in specialised aspects of childhood and their associated career opportunities</a:t>
            </a:r>
          </a:p>
          <a:p>
            <a:pPr>
              <a:spcAft>
                <a:spcPts val="1200"/>
              </a:spcAft>
              <a:buFont typeface="Wingdings" panose="05000000000000000000" pitchFamily="2" charset="2"/>
              <a:buChar char="§"/>
            </a:pPr>
            <a:endParaRPr lang="en-GB" sz="1700" dirty="0">
              <a:latin typeface="Arial" panose="020B0604020202020204" pitchFamily="34" charset="0"/>
              <a:cs typeface="Arial" panose="020B0604020202020204" pitchFamily="34" charset="0"/>
            </a:endParaRPr>
          </a:p>
          <a:p>
            <a:pPr>
              <a:spcAft>
                <a:spcPts val="1200"/>
              </a:spcAft>
              <a:buFont typeface="Wingdings" panose="05000000000000000000" pitchFamily="2" charset="2"/>
              <a:buChar char="§"/>
            </a:pPr>
            <a:r>
              <a:rPr lang="en-GB" sz="1700" dirty="0"/>
              <a:t>3 year degree, 120 credits per year, 20 credits per module</a:t>
            </a:r>
            <a:endParaRPr lang="en-GB" sz="1700" dirty="0">
              <a:latin typeface="Arial" panose="020B0604020202020204" pitchFamily="34" charset="0"/>
              <a:cs typeface="Arial" panose="020B0604020202020204" pitchFamily="34" charset="0"/>
            </a:endParaRPr>
          </a:p>
        </p:txBody>
      </p:sp>
      <p:sp>
        <p:nvSpPr>
          <p:cNvPr id="10" name="Title 9"/>
          <p:cNvSpPr>
            <a:spLocks noGrp="1"/>
          </p:cNvSpPr>
          <p:nvPr>
            <p:ph type="title"/>
          </p:nvPr>
        </p:nvSpPr>
        <p:spPr>
          <a:xfrm>
            <a:off x="395368" y="743920"/>
            <a:ext cx="11460835" cy="914400"/>
          </a:xfrm>
          <a:solidFill>
            <a:schemeClr val="bg1">
              <a:lumMod val="50000"/>
            </a:schemeClr>
          </a:solidFill>
        </p:spPr>
        <p:txBody>
          <a:bodyPr/>
          <a:lstStyle/>
          <a:p>
            <a:r>
              <a:rPr lang="en-GB" dirty="0"/>
              <a:t>BA (Hons) Childhood</a:t>
            </a:r>
            <a:endParaRPr lang="en-GB" dirty="0">
              <a:latin typeface="Arial" panose="020B0604020202020204" pitchFamily="34" charset="0"/>
              <a:cs typeface="Arial" panose="020B0604020202020204" pitchFamily="34" charset="0"/>
            </a:endParaRPr>
          </a:p>
        </p:txBody>
      </p:sp>
      <p:pic>
        <p:nvPicPr>
          <p:cNvPr id="7" name="Picture 6" descr="A picture containing person, grass, outdoor, child&#10;&#10;Description automatically generated">
            <a:extLst>
              <a:ext uri="{FF2B5EF4-FFF2-40B4-BE49-F238E27FC236}">
                <a16:creationId xmlns:a16="http://schemas.microsoft.com/office/drawing/2014/main" id="{26B0E521-C238-43EE-ADCA-5A178899CC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9540" y="2301379"/>
            <a:ext cx="4558200" cy="3030718"/>
          </a:xfrm>
          <a:prstGeom prst="rect">
            <a:avLst/>
          </a:prstGeom>
        </p:spPr>
      </p:pic>
    </p:spTree>
    <p:extLst>
      <p:ext uri="{BB962C8B-B14F-4D97-AF65-F5344CB8AC3E}">
        <p14:creationId xmlns:p14="http://schemas.microsoft.com/office/powerpoint/2010/main" val="31353928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333333"/>
                </a:solidFill>
                <a:effectLst/>
                <a:uLnTx/>
                <a:uFillTx/>
                <a:latin typeface="Arial" panose="020B0604020202020204" pitchFamily="34" charset="0"/>
                <a:cs typeface="Arial" panose="020B0604020202020204" pitchFamily="34" charset="0"/>
              </a:rPr>
              <a:t>University of Suffolk</a:t>
            </a:r>
          </a:p>
        </p:txBody>
      </p:sp>
      <p:sp>
        <p:nvSpPr>
          <p:cNvPr id="12" name="Content Placeholder 11"/>
          <p:cNvSpPr>
            <a:spLocks noGrp="1"/>
          </p:cNvSpPr>
          <p:nvPr>
            <p:ph sz="quarter" idx="4294967295"/>
          </p:nvPr>
        </p:nvSpPr>
        <p:spPr>
          <a:xfrm>
            <a:off x="395368" y="2169763"/>
            <a:ext cx="5532037" cy="3859078"/>
          </a:xfrm>
          <a:solidFill>
            <a:schemeClr val="tx2">
              <a:lumMod val="20000"/>
              <a:lumOff val="80000"/>
            </a:schemeClr>
          </a:solidFill>
        </p:spPr>
        <p:txBody>
          <a:bodyPr>
            <a:noAutofit/>
          </a:bodyPr>
          <a:lstStyle/>
          <a:p>
            <a:pPr marL="0" indent="0">
              <a:buNone/>
            </a:pPr>
            <a:r>
              <a:rPr lang="en-GB" sz="2800" dirty="0"/>
              <a:t>Modules exploring a range of academic disciplines:</a:t>
            </a:r>
          </a:p>
          <a:p>
            <a:pPr marL="0" indent="0">
              <a:buNone/>
            </a:pPr>
            <a:endParaRPr lang="en-GB" sz="1800" dirty="0">
              <a:latin typeface="Arial" panose="020B0604020202020204" pitchFamily="34" charset="0"/>
              <a:cs typeface="Arial" panose="020B0604020202020204" pitchFamily="34" charset="0"/>
            </a:endParaRPr>
          </a:p>
          <a:p>
            <a:r>
              <a:rPr lang="en-GB" sz="1800" dirty="0">
                <a:latin typeface="Arial" panose="020B0604020202020204" pitchFamily="34" charset="0"/>
                <a:cs typeface="Arial" panose="020B0604020202020204" pitchFamily="34" charset="0"/>
              </a:rPr>
              <a:t>Child development in context</a:t>
            </a:r>
          </a:p>
          <a:p>
            <a:r>
              <a:rPr lang="en-GB" sz="1800" dirty="0"/>
              <a:t>Health and Wellbeing</a:t>
            </a:r>
          </a:p>
          <a:p>
            <a:r>
              <a:rPr lang="en-GB" sz="1800" dirty="0"/>
              <a:t>Childhood, care and e</a:t>
            </a:r>
            <a:r>
              <a:rPr lang="en-GB" sz="1800" dirty="0">
                <a:latin typeface="Arial" panose="020B0604020202020204" pitchFamily="34" charset="0"/>
                <a:cs typeface="Arial" panose="020B0604020202020204" pitchFamily="34" charset="0"/>
              </a:rPr>
              <a:t>ducation </a:t>
            </a:r>
          </a:p>
          <a:p>
            <a:r>
              <a:rPr lang="en-GB" sz="1800" dirty="0">
                <a:latin typeface="Arial" panose="020B0604020202020204" pitchFamily="34" charset="0"/>
                <a:cs typeface="Arial" panose="020B0604020202020204" pitchFamily="34" charset="0"/>
              </a:rPr>
              <a:t>Children in society</a:t>
            </a:r>
          </a:p>
          <a:p>
            <a:r>
              <a:rPr lang="en-GB" sz="1800" dirty="0"/>
              <a:t>Diversity, rights and inclusion</a:t>
            </a:r>
          </a:p>
          <a:p>
            <a:r>
              <a:rPr lang="en-GB" sz="1800" dirty="0">
                <a:latin typeface="Arial" panose="020B0604020202020204" pitchFamily="34" charset="0"/>
                <a:cs typeface="Arial" panose="020B0604020202020204" pitchFamily="34" charset="0"/>
              </a:rPr>
              <a:t>Understanding university</a:t>
            </a:r>
          </a:p>
        </p:txBody>
      </p:sp>
      <p:sp>
        <p:nvSpPr>
          <p:cNvPr id="10" name="Title 9"/>
          <p:cNvSpPr>
            <a:spLocks noGrp="1"/>
          </p:cNvSpPr>
          <p:nvPr>
            <p:ph type="title"/>
          </p:nvPr>
        </p:nvSpPr>
        <p:spPr>
          <a:xfrm>
            <a:off x="395368" y="873206"/>
            <a:ext cx="11359630" cy="1110577"/>
          </a:xfrm>
          <a:solidFill>
            <a:schemeClr val="bg1">
              <a:lumMod val="50000"/>
            </a:schemeClr>
          </a:solidFill>
        </p:spPr>
        <p:txBody>
          <a:bodyPr/>
          <a:lstStyle/>
          <a:p>
            <a:r>
              <a:rPr lang="en-GB" dirty="0"/>
              <a:t>BA (Hons) Childhood  - Year 1</a:t>
            </a:r>
            <a:endParaRPr lang="en-GB" dirty="0">
              <a:latin typeface="Arial" panose="020B0604020202020204" pitchFamily="34" charset="0"/>
              <a:cs typeface="Arial" panose="020B0604020202020204" pitchFamily="34" charset="0"/>
            </a:endParaRPr>
          </a:p>
        </p:txBody>
      </p:sp>
      <p:pic>
        <p:nvPicPr>
          <p:cNvPr id="7" name="Picture 6" descr="A group of kids in a pool&#10;&#10;Description automatically generated with medium confidence">
            <a:extLst>
              <a:ext uri="{FF2B5EF4-FFF2-40B4-BE49-F238E27FC236}">
                <a16:creationId xmlns:a16="http://schemas.microsoft.com/office/drawing/2014/main" id="{00BF0705-80F0-470A-8038-7D4202BE86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0921" y="2426337"/>
            <a:ext cx="5069023" cy="3379348"/>
          </a:xfrm>
          <a:prstGeom prst="rect">
            <a:avLst/>
          </a:prstGeom>
        </p:spPr>
      </p:pic>
    </p:spTree>
    <p:extLst>
      <p:ext uri="{BB962C8B-B14F-4D97-AF65-F5344CB8AC3E}">
        <p14:creationId xmlns:p14="http://schemas.microsoft.com/office/powerpoint/2010/main" val="3158386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333333"/>
                </a:solidFill>
                <a:effectLst/>
                <a:uLnTx/>
                <a:uFillTx/>
                <a:latin typeface="Arial" panose="020B0604020202020204" pitchFamily="34" charset="0"/>
                <a:cs typeface="Arial" panose="020B0604020202020204" pitchFamily="34" charset="0"/>
              </a:rPr>
              <a:t>University of Suffolk</a:t>
            </a:r>
          </a:p>
        </p:txBody>
      </p:sp>
      <p:sp>
        <p:nvSpPr>
          <p:cNvPr id="12" name="Content Placeholder 11"/>
          <p:cNvSpPr>
            <a:spLocks noGrp="1"/>
          </p:cNvSpPr>
          <p:nvPr>
            <p:ph sz="quarter" idx="4294967295"/>
          </p:nvPr>
        </p:nvSpPr>
        <p:spPr>
          <a:xfrm>
            <a:off x="263469" y="1976434"/>
            <a:ext cx="7579632" cy="3936569"/>
          </a:xfrm>
          <a:solidFill>
            <a:schemeClr val="tx2">
              <a:lumMod val="20000"/>
              <a:lumOff val="80000"/>
            </a:schemeClr>
          </a:solidFill>
        </p:spPr>
        <p:txBody>
          <a:bodyPr>
            <a:noAutofit/>
          </a:bodyPr>
          <a:lstStyle/>
          <a:p>
            <a:pPr marL="0" indent="0">
              <a:buNone/>
            </a:pPr>
            <a:r>
              <a:rPr lang="en-GB" sz="2000" b="1" dirty="0"/>
              <a:t>Essential modules: (60 credits per year)</a:t>
            </a:r>
          </a:p>
          <a:p>
            <a:pPr>
              <a:buFontTx/>
              <a:buChar char="-"/>
            </a:pPr>
            <a:r>
              <a:rPr lang="en-GB" sz="1800" dirty="0"/>
              <a:t>Y2 Understanding Research	- Y3 Dissertation</a:t>
            </a:r>
          </a:p>
          <a:p>
            <a:pPr>
              <a:buFontTx/>
              <a:buChar char="-"/>
            </a:pPr>
            <a:r>
              <a:rPr lang="en-GB" sz="1800" dirty="0"/>
              <a:t>Y2 Safeguarding		- Y3 Decolonisation and difference</a:t>
            </a:r>
          </a:p>
          <a:p>
            <a:pPr>
              <a:buFontTx/>
              <a:buChar char="-"/>
            </a:pPr>
            <a:r>
              <a:rPr lang="en-GB" sz="1800" dirty="0"/>
              <a:t>Y2 Children’s ecologies</a:t>
            </a:r>
          </a:p>
          <a:p>
            <a:pPr marL="0" indent="0">
              <a:buNone/>
            </a:pPr>
            <a:endParaRPr lang="en-GB" sz="1800" dirty="0"/>
          </a:p>
          <a:p>
            <a:pPr marL="0" indent="0">
              <a:spcAft>
                <a:spcPts val="1200"/>
              </a:spcAft>
              <a:buNone/>
            </a:pPr>
            <a:r>
              <a:rPr lang="en-GB" sz="2000" b="1" dirty="0"/>
              <a:t>Pathways modules (60 credits per year)</a:t>
            </a:r>
          </a:p>
          <a:p>
            <a:pPr marL="0" indent="0">
              <a:buNone/>
            </a:pPr>
            <a:r>
              <a:rPr lang="en-GB" sz="1800" b="1" dirty="0"/>
              <a:t>Pathway 1</a:t>
            </a:r>
            <a:r>
              <a:rPr lang="en-GB" sz="1800" dirty="0"/>
              <a:t>: Disability, Health and Wellbeing</a:t>
            </a:r>
          </a:p>
          <a:p>
            <a:pPr marL="0" indent="0">
              <a:buNone/>
            </a:pPr>
            <a:r>
              <a:rPr lang="en-GB" sz="1800" b="1" dirty="0"/>
              <a:t>Pathway 2</a:t>
            </a:r>
            <a:r>
              <a:rPr lang="en-GB" sz="1800" dirty="0"/>
              <a:t>: Society and Welfare</a:t>
            </a:r>
          </a:p>
          <a:p>
            <a:pPr marL="0" indent="0">
              <a:buNone/>
            </a:pPr>
            <a:r>
              <a:rPr lang="en-GB" sz="1800" b="1" dirty="0"/>
              <a:t>Pathway 3</a:t>
            </a:r>
            <a:r>
              <a:rPr lang="en-GB" sz="1800" dirty="0"/>
              <a:t>: Education </a:t>
            </a:r>
          </a:p>
          <a:p>
            <a:pPr marL="0" indent="0">
              <a:buNone/>
            </a:pPr>
            <a:endParaRPr lang="en-GB" sz="1800" dirty="0">
              <a:solidFill>
                <a:srgbClr val="666666"/>
              </a:solidFill>
            </a:endParaRPr>
          </a:p>
          <a:p>
            <a:pPr marL="0" indent="0">
              <a:buNone/>
            </a:pPr>
            <a:endParaRPr lang="en-GB" sz="1800" dirty="0">
              <a:solidFill>
                <a:srgbClr val="666666"/>
              </a:solidFill>
            </a:endParaRPr>
          </a:p>
          <a:p>
            <a:pPr marL="0" indent="0">
              <a:buNone/>
            </a:pPr>
            <a:endParaRPr lang="en-GB" sz="1800" dirty="0">
              <a:solidFill>
                <a:srgbClr val="666666"/>
              </a:solidFill>
            </a:endParaRPr>
          </a:p>
          <a:p>
            <a:pPr marL="0" indent="0">
              <a:buNone/>
            </a:pPr>
            <a:endParaRPr lang="en-GB" sz="1800" dirty="0">
              <a:solidFill>
                <a:srgbClr val="666666"/>
              </a:solidFill>
            </a:endParaRPr>
          </a:p>
          <a:p>
            <a:pPr marL="0" indent="0">
              <a:buNone/>
            </a:pPr>
            <a:endParaRPr lang="en-GB" sz="1800" dirty="0">
              <a:solidFill>
                <a:srgbClr val="666666"/>
              </a:solidFill>
            </a:endParaRPr>
          </a:p>
          <a:p>
            <a:pPr marL="0" indent="0">
              <a:buNone/>
            </a:pPr>
            <a:endParaRPr lang="en-GB" sz="1800" dirty="0">
              <a:latin typeface="Arial" panose="020B0604020202020204" pitchFamily="34" charset="0"/>
              <a:cs typeface="Arial" panose="020B0604020202020204" pitchFamily="34" charset="0"/>
            </a:endParaRPr>
          </a:p>
          <a:p>
            <a:endParaRPr lang="en-GB" sz="1800" dirty="0">
              <a:latin typeface="Arial" panose="020B0604020202020204" pitchFamily="34" charset="0"/>
              <a:cs typeface="Arial" panose="020B0604020202020204" pitchFamily="34" charset="0"/>
            </a:endParaRPr>
          </a:p>
        </p:txBody>
      </p:sp>
      <p:sp>
        <p:nvSpPr>
          <p:cNvPr id="10" name="Title 9"/>
          <p:cNvSpPr>
            <a:spLocks noGrp="1"/>
          </p:cNvSpPr>
          <p:nvPr>
            <p:ph type="title"/>
          </p:nvPr>
        </p:nvSpPr>
        <p:spPr>
          <a:xfrm>
            <a:off x="325465" y="873206"/>
            <a:ext cx="11577234" cy="1002089"/>
          </a:xfrm>
          <a:solidFill>
            <a:schemeClr val="bg1">
              <a:lumMod val="50000"/>
            </a:schemeClr>
          </a:solidFill>
        </p:spPr>
        <p:txBody>
          <a:bodyPr/>
          <a:lstStyle/>
          <a:p>
            <a:r>
              <a:rPr lang="en-GB" dirty="0"/>
              <a:t>BA (Hons) Childhood – Years 2 and 3</a:t>
            </a:r>
            <a:endParaRPr lang="en-GB" dirty="0">
              <a:latin typeface="Arial" panose="020B0604020202020204" pitchFamily="34" charset="0"/>
              <a:cs typeface="Arial" panose="020B0604020202020204" pitchFamily="34" charset="0"/>
            </a:endParaRPr>
          </a:p>
        </p:txBody>
      </p:sp>
      <p:pic>
        <p:nvPicPr>
          <p:cNvPr id="7" name="Picture 6" descr="A picture containing outdoor, water, tree, grass&#10;&#10;Description automatically generated">
            <a:extLst>
              <a:ext uri="{FF2B5EF4-FFF2-40B4-BE49-F238E27FC236}">
                <a16:creationId xmlns:a16="http://schemas.microsoft.com/office/drawing/2014/main" id="{9E2D7FA5-319A-4B10-8D79-6E151582A5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5034" y="2762054"/>
            <a:ext cx="3575899" cy="2681925"/>
          </a:xfrm>
          <a:prstGeom prst="rect">
            <a:avLst/>
          </a:prstGeom>
        </p:spPr>
      </p:pic>
    </p:spTree>
    <p:extLst>
      <p:ext uri="{BB962C8B-B14F-4D97-AF65-F5344CB8AC3E}">
        <p14:creationId xmlns:p14="http://schemas.microsoft.com/office/powerpoint/2010/main" val="34605823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333333"/>
                </a:solidFill>
                <a:effectLst/>
                <a:uLnTx/>
                <a:uFillTx/>
                <a:latin typeface="Arial" panose="020B0604020202020204" pitchFamily="34" charset="0"/>
                <a:cs typeface="Arial" panose="020B0604020202020204" pitchFamily="34" charset="0"/>
              </a:rPr>
              <a:t>University of Suffolk</a:t>
            </a:r>
          </a:p>
        </p:txBody>
      </p:sp>
      <p:sp>
        <p:nvSpPr>
          <p:cNvPr id="12" name="Content Placeholder 11"/>
          <p:cNvSpPr>
            <a:spLocks noGrp="1"/>
          </p:cNvSpPr>
          <p:nvPr>
            <p:ph sz="quarter" idx="4294967295"/>
          </p:nvPr>
        </p:nvSpPr>
        <p:spPr>
          <a:xfrm>
            <a:off x="395368" y="1894159"/>
            <a:ext cx="6367382" cy="3845159"/>
          </a:xfrm>
          <a:solidFill>
            <a:schemeClr val="tx2">
              <a:lumMod val="20000"/>
              <a:lumOff val="80000"/>
            </a:schemeClr>
          </a:solidFill>
        </p:spPr>
        <p:txBody>
          <a:bodyPr>
            <a:noAutofit/>
          </a:bodyPr>
          <a:lstStyle/>
          <a:p>
            <a:pPr>
              <a:spcAft>
                <a:spcPts val="1200"/>
              </a:spcAft>
              <a:buFont typeface="Wingdings" panose="05000000000000000000" pitchFamily="2" charset="2"/>
              <a:buChar char="§"/>
            </a:pPr>
            <a:r>
              <a:rPr lang="en-GB" sz="1700" b="1" dirty="0">
                <a:latin typeface="Arial" panose="020B0604020202020204" pitchFamily="34" charset="0"/>
                <a:cs typeface="Arial" panose="020B0604020202020204" pitchFamily="34" charset="0"/>
              </a:rPr>
              <a:t>Practice modules </a:t>
            </a:r>
            <a:r>
              <a:rPr lang="en-GB" sz="1700" dirty="0">
                <a:latin typeface="Arial" panose="020B0604020202020204" pitchFamily="34" charset="0"/>
                <a:cs typeface="Arial" panose="020B0604020202020204" pitchFamily="34" charset="0"/>
              </a:rPr>
              <a:t>allow for students to gain experience within Early Years and Primary Education settings.</a:t>
            </a:r>
          </a:p>
          <a:p>
            <a:pPr>
              <a:spcAft>
                <a:spcPts val="1200"/>
              </a:spcAft>
              <a:buFont typeface="Wingdings" panose="05000000000000000000" pitchFamily="2" charset="2"/>
              <a:buChar char="§"/>
            </a:pPr>
            <a:r>
              <a:rPr lang="en-GB" sz="1700" b="1" dirty="0"/>
              <a:t>Early Childhood Graduate Competencies: </a:t>
            </a:r>
            <a:r>
              <a:rPr lang="en-GB" sz="1700" dirty="0"/>
              <a:t>additional certification possibility, within Education pathway. Developed by the Early Childhood Degree Network (ECSDN) and supported by the Department for Education (DfE). </a:t>
            </a:r>
          </a:p>
          <a:p>
            <a:pPr>
              <a:spcAft>
                <a:spcPts val="1200"/>
              </a:spcAft>
              <a:buFont typeface="Wingdings" panose="05000000000000000000" pitchFamily="2" charset="2"/>
              <a:buChar char="§"/>
            </a:pPr>
            <a:r>
              <a:rPr lang="en-GB" sz="1700" b="1" dirty="0">
                <a:latin typeface="Arial" panose="020B0604020202020204" pitchFamily="34" charset="0"/>
                <a:cs typeface="Arial" panose="020B0604020202020204" pitchFamily="34" charset="0"/>
              </a:rPr>
              <a:t>Work experience </a:t>
            </a:r>
            <a:r>
              <a:rPr lang="en-GB" sz="1700" dirty="0">
                <a:latin typeface="Arial" panose="020B0604020202020204" pitchFamily="34" charset="0"/>
                <a:cs typeface="Arial" panose="020B0604020202020204" pitchFamily="34" charset="0"/>
              </a:rPr>
              <a:t>available in programme.</a:t>
            </a:r>
          </a:p>
          <a:p>
            <a:pPr>
              <a:spcAft>
                <a:spcPts val="1200"/>
              </a:spcAft>
              <a:buFont typeface="Wingdings" panose="05000000000000000000" pitchFamily="2" charset="2"/>
              <a:buChar char="§"/>
            </a:pPr>
            <a:r>
              <a:rPr lang="en-GB" sz="1700" dirty="0"/>
              <a:t>Practice opportunities may be impacted by restrictions due to Covid-19.</a:t>
            </a:r>
            <a:endParaRPr lang="en-GB" sz="1700" dirty="0">
              <a:latin typeface="Arial" panose="020B0604020202020204" pitchFamily="34" charset="0"/>
              <a:cs typeface="Arial" panose="020B0604020202020204" pitchFamily="34" charset="0"/>
            </a:endParaRPr>
          </a:p>
        </p:txBody>
      </p:sp>
      <p:sp>
        <p:nvSpPr>
          <p:cNvPr id="10" name="Title 9"/>
          <p:cNvSpPr>
            <a:spLocks noGrp="1"/>
          </p:cNvSpPr>
          <p:nvPr>
            <p:ph type="title"/>
          </p:nvPr>
        </p:nvSpPr>
        <p:spPr>
          <a:xfrm>
            <a:off x="395368" y="743920"/>
            <a:ext cx="11460835" cy="914400"/>
          </a:xfrm>
          <a:solidFill>
            <a:schemeClr val="bg1">
              <a:lumMod val="50000"/>
            </a:schemeClr>
          </a:solidFill>
        </p:spPr>
        <p:txBody>
          <a:bodyPr/>
          <a:lstStyle/>
          <a:p>
            <a:r>
              <a:rPr lang="en-GB" dirty="0"/>
              <a:t>BA (Hons) Childhood – practice opportunities</a:t>
            </a:r>
            <a:endParaRPr lang="en-GB" dirty="0">
              <a:latin typeface="Arial" panose="020B0604020202020204" pitchFamily="34" charset="0"/>
              <a:cs typeface="Arial" panose="020B0604020202020204" pitchFamily="34" charset="0"/>
            </a:endParaRPr>
          </a:p>
        </p:txBody>
      </p:sp>
      <p:pic>
        <p:nvPicPr>
          <p:cNvPr id="7" name="Picture 6" descr="A group of children eating at a table&#10;&#10;Description automatically generated with medium confidence">
            <a:extLst>
              <a:ext uri="{FF2B5EF4-FFF2-40B4-BE49-F238E27FC236}">
                <a16:creationId xmlns:a16="http://schemas.microsoft.com/office/drawing/2014/main" id="{2523DD2D-7CE7-4403-93DE-0DB1874CD3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6786" y="2271860"/>
            <a:ext cx="4639845" cy="3093230"/>
          </a:xfrm>
          <a:prstGeom prst="rect">
            <a:avLst/>
          </a:prstGeom>
        </p:spPr>
      </p:pic>
    </p:spTree>
    <p:extLst>
      <p:ext uri="{BB962C8B-B14F-4D97-AF65-F5344CB8AC3E}">
        <p14:creationId xmlns:p14="http://schemas.microsoft.com/office/powerpoint/2010/main" val="4842574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333333"/>
                </a:solidFill>
                <a:effectLst/>
                <a:uLnTx/>
                <a:uFillTx/>
                <a:latin typeface="Arial" panose="020B0604020202020204" pitchFamily="34" charset="0"/>
                <a:cs typeface="Arial" panose="020B0604020202020204" pitchFamily="34" charset="0"/>
              </a:rPr>
              <a:t>University of Suffolk</a:t>
            </a:r>
          </a:p>
        </p:txBody>
      </p:sp>
      <p:sp>
        <p:nvSpPr>
          <p:cNvPr id="12" name="Content Placeholder 11"/>
          <p:cNvSpPr>
            <a:spLocks noGrp="1"/>
          </p:cNvSpPr>
          <p:nvPr>
            <p:ph sz="quarter" idx="4294967295"/>
          </p:nvPr>
        </p:nvSpPr>
        <p:spPr>
          <a:xfrm>
            <a:off x="395368" y="2169763"/>
            <a:ext cx="5532037" cy="3859078"/>
          </a:xfrm>
          <a:solidFill>
            <a:schemeClr val="bg2"/>
          </a:solidFill>
        </p:spPr>
        <p:txBody>
          <a:bodyPr>
            <a:noAutofit/>
          </a:bodyPr>
          <a:lstStyle/>
          <a:p>
            <a:pPr marL="0" indent="0">
              <a:buNone/>
            </a:pPr>
            <a:endParaRPr lang="en-GB" sz="1800" dirty="0">
              <a:latin typeface="Arial" panose="020B0604020202020204" pitchFamily="34" charset="0"/>
              <a:cs typeface="Arial" panose="020B0604020202020204" pitchFamily="34" charset="0"/>
            </a:endParaRPr>
          </a:p>
          <a:p>
            <a:pPr>
              <a:buFont typeface="Wingdings" panose="05000000000000000000" pitchFamily="2" charset="2"/>
              <a:buChar char="§"/>
            </a:pPr>
            <a:r>
              <a:rPr lang="en-GB" sz="1800" dirty="0">
                <a:latin typeface="Arial" panose="020B0604020202020204" pitchFamily="34" charset="0"/>
                <a:cs typeface="Arial" panose="020B0604020202020204" pitchFamily="34" charset="0"/>
              </a:rPr>
              <a:t>For students who aspire to gain a teacher qualification alongside a BA Honours degree.</a:t>
            </a:r>
          </a:p>
          <a:p>
            <a:pPr>
              <a:buFont typeface="Wingdings" panose="05000000000000000000" pitchFamily="2" charset="2"/>
              <a:buChar char="§"/>
            </a:pPr>
            <a:r>
              <a:rPr lang="en-GB" sz="1800" dirty="0">
                <a:latin typeface="Arial" panose="020B0604020202020204" pitchFamily="34" charset="0"/>
                <a:cs typeface="Arial" panose="020B0604020202020204" pitchFamily="34" charset="0"/>
              </a:rPr>
              <a:t>Partnership between UOS – BA Childhood and Initial Teacher Training (ITT) partners – North Essex Teacher Training and Suffolk and Norfolk SCITT.</a:t>
            </a:r>
          </a:p>
          <a:p>
            <a:pPr>
              <a:buFont typeface="Wingdings" panose="05000000000000000000" pitchFamily="2" charset="2"/>
              <a:buChar char="§"/>
            </a:pPr>
            <a:r>
              <a:rPr lang="en-GB" sz="1800" dirty="0">
                <a:latin typeface="Arial" panose="020B0604020202020204" pitchFamily="34" charset="0"/>
                <a:cs typeface="Arial" panose="020B0604020202020204" pitchFamily="34" charset="0"/>
              </a:rPr>
              <a:t>Combination of full-time study with school placements throughout each year of the course</a:t>
            </a:r>
          </a:p>
          <a:p>
            <a:pPr>
              <a:buFont typeface="Wingdings" panose="05000000000000000000" pitchFamily="2" charset="2"/>
              <a:buChar char="§"/>
            </a:pPr>
            <a:r>
              <a:rPr lang="en-GB" sz="1800" dirty="0"/>
              <a:t>Competitive and selective</a:t>
            </a:r>
          </a:p>
          <a:p>
            <a:pPr>
              <a:buFont typeface="Wingdings" panose="05000000000000000000" pitchFamily="2" charset="2"/>
              <a:buChar char="§"/>
            </a:pPr>
            <a:r>
              <a:rPr lang="en-GB" sz="1800" dirty="0"/>
              <a:t>Unique in the region!</a:t>
            </a:r>
          </a:p>
          <a:p>
            <a:pPr marL="0" indent="0">
              <a:buNone/>
            </a:pPr>
            <a:endParaRPr lang="en-GB" sz="1800" dirty="0">
              <a:latin typeface="Arial" panose="020B0604020202020204" pitchFamily="34" charset="0"/>
              <a:cs typeface="Arial" panose="020B0604020202020204" pitchFamily="34" charset="0"/>
            </a:endParaRPr>
          </a:p>
        </p:txBody>
      </p:sp>
      <p:sp>
        <p:nvSpPr>
          <p:cNvPr id="10" name="Title 9"/>
          <p:cNvSpPr>
            <a:spLocks noGrp="1"/>
          </p:cNvSpPr>
          <p:nvPr>
            <p:ph type="title"/>
          </p:nvPr>
        </p:nvSpPr>
        <p:spPr>
          <a:xfrm>
            <a:off x="395368" y="873206"/>
            <a:ext cx="11359630" cy="1110577"/>
          </a:xfrm>
          <a:solidFill>
            <a:schemeClr val="bg1">
              <a:lumMod val="50000"/>
            </a:schemeClr>
          </a:solidFill>
        </p:spPr>
        <p:txBody>
          <a:bodyPr/>
          <a:lstStyle/>
          <a:p>
            <a:r>
              <a:rPr lang="en-GB" dirty="0"/>
              <a:t>BA (Hons) Childhood : Primary Education with Qualified Teacher Status (QTS)</a:t>
            </a:r>
            <a:endParaRPr lang="en-GB" dirty="0">
              <a:latin typeface="Arial" panose="020B0604020202020204" pitchFamily="34" charset="0"/>
              <a:cs typeface="Arial" panose="020B0604020202020204" pitchFamily="34" charset="0"/>
            </a:endParaRPr>
          </a:p>
        </p:txBody>
      </p:sp>
      <p:pic>
        <p:nvPicPr>
          <p:cNvPr id="2050" name="Picture 2" descr="Crop kid sitting on floor and writing in notebook">
            <a:extLst>
              <a:ext uri="{FF2B5EF4-FFF2-40B4-BE49-F238E27FC236}">
                <a16:creationId xmlns:a16="http://schemas.microsoft.com/office/drawing/2014/main" id="{6656825A-4279-4365-9ABE-F7D8D9F322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9885" y="2518151"/>
            <a:ext cx="4919000" cy="3279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01551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333333"/>
                </a:solidFill>
                <a:effectLst/>
                <a:uLnTx/>
                <a:uFillTx/>
                <a:latin typeface="Arial" panose="020B0604020202020204" pitchFamily="34" charset="0"/>
                <a:cs typeface="Arial" panose="020B0604020202020204" pitchFamily="34" charset="0"/>
              </a:rPr>
              <a:t>University of Suffolk</a:t>
            </a:r>
          </a:p>
        </p:txBody>
      </p:sp>
      <p:sp>
        <p:nvSpPr>
          <p:cNvPr id="10" name="Title 9"/>
          <p:cNvSpPr>
            <a:spLocks noGrp="1"/>
          </p:cNvSpPr>
          <p:nvPr>
            <p:ph type="title"/>
          </p:nvPr>
        </p:nvSpPr>
        <p:spPr>
          <a:xfrm>
            <a:off x="395367" y="782426"/>
            <a:ext cx="11507331" cy="1092870"/>
          </a:xfrm>
          <a:solidFill>
            <a:schemeClr val="bg1">
              <a:lumMod val="50000"/>
            </a:schemeClr>
          </a:solidFill>
        </p:spPr>
        <p:txBody>
          <a:bodyPr/>
          <a:lstStyle/>
          <a:p>
            <a:r>
              <a:rPr lang="en-GB" dirty="0"/>
              <a:t>BA (Hons) Childhood: Primary Education with QTS -  programme structure</a:t>
            </a:r>
            <a:endParaRPr lang="en-GB" dirty="0">
              <a:latin typeface="Arial" panose="020B0604020202020204" pitchFamily="34" charset="0"/>
              <a:cs typeface="Arial" panose="020B0604020202020204" pitchFamily="34" charset="0"/>
            </a:endParaRPr>
          </a:p>
        </p:txBody>
      </p:sp>
      <p:graphicFrame>
        <p:nvGraphicFramePr>
          <p:cNvPr id="4" name="Table 3">
            <a:extLst>
              <a:ext uri="{FF2B5EF4-FFF2-40B4-BE49-F238E27FC236}">
                <a16:creationId xmlns:a16="http://schemas.microsoft.com/office/drawing/2014/main" id="{2B90CE2E-0C1A-49A8-B7D3-692E966C7CAA}"/>
              </a:ext>
            </a:extLst>
          </p:cNvPr>
          <p:cNvGraphicFramePr>
            <a:graphicFrameLocks noGrp="1"/>
          </p:cNvGraphicFramePr>
          <p:nvPr>
            <p:extLst>
              <p:ext uri="{D42A27DB-BD31-4B8C-83A1-F6EECF244321}">
                <p14:modId xmlns:p14="http://schemas.microsoft.com/office/powerpoint/2010/main" val="4024682421"/>
              </p:ext>
            </p:extLst>
          </p:nvPr>
        </p:nvGraphicFramePr>
        <p:xfrm>
          <a:off x="395368" y="2240420"/>
          <a:ext cx="11301333" cy="3198888"/>
        </p:xfrm>
        <a:graphic>
          <a:graphicData uri="http://schemas.openxmlformats.org/drawingml/2006/table">
            <a:tbl>
              <a:tblPr/>
              <a:tblGrid>
                <a:gridCol w="1928732">
                  <a:extLst>
                    <a:ext uri="{9D8B030D-6E8A-4147-A177-3AD203B41FA5}">
                      <a16:colId xmlns:a16="http://schemas.microsoft.com/office/drawing/2014/main" val="968286701"/>
                    </a:ext>
                  </a:extLst>
                </a:gridCol>
                <a:gridCol w="3848100">
                  <a:extLst>
                    <a:ext uri="{9D8B030D-6E8A-4147-A177-3AD203B41FA5}">
                      <a16:colId xmlns:a16="http://schemas.microsoft.com/office/drawing/2014/main" val="1364038381"/>
                    </a:ext>
                  </a:extLst>
                </a:gridCol>
                <a:gridCol w="5524501">
                  <a:extLst>
                    <a:ext uri="{9D8B030D-6E8A-4147-A177-3AD203B41FA5}">
                      <a16:colId xmlns:a16="http://schemas.microsoft.com/office/drawing/2014/main" val="1477676300"/>
                    </a:ext>
                  </a:extLst>
                </a:gridCol>
              </a:tblGrid>
              <a:tr h="832616">
                <a:tc>
                  <a:txBody>
                    <a:bodyPr/>
                    <a:lstStyle/>
                    <a:p>
                      <a:pPr algn="l" rtl="0" fontAlgn="base"/>
                      <a:r>
                        <a:rPr lang="en-GB" sz="2000" b="0" i="0">
                          <a:effectLst/>
                          <a:latin typeface="Calibri" panose="020F050202020403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GB" sz="2400" b="1" i="0" dirty="0">
                          <a:effectLst/>
                          <a:latin typeface="Calibri" panose="020F0502020204030204" pitchFamily="34" charset="0"/>
                        </a:rPr>
                        <a:t>BA (Hons) Childhood</a:t>
                      </a:r>
                      <a:endParaRPr lang="en-GB" sz="4000" b="0" i="0"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GB" sz="2400" b="1" i="0" dirty="0">
                          <a:effectLst/>
                          <a:latin typeface="Calibri" panose="020F0502020204030204" pitchFamily="34" charset="0"/>
                        </a:rPr>
                        <a:t>ITT/QTS </a:t>
                      </a:r>
                      <a:endParaRPr lang="en-GB" sz="4000" b="0" i="0"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53433044"/>
                  </a:ext>
                </a:extLst>
              </a:tr>
              <a:tr h="597776">
                <a:tc>
                  <a:txBody>
                    <a:bodyPr/>
                    <a:lstStyle/>
                    <a:p>
                      <a:pPr algn="l" rtl="0" fontAlgn="base"/>
                      <a:r>
                        <a:rPr lang="en-GB" sz="2000" b="0" i="0" dirty="0">
                          <a:effectLst/>
                          <a:latin typeface="Calibri" panose="020F0502020204030204" pitchFamily="34" charset="0"/>
                        </a:rPr>
                        <a:t>Year 1</a:t>
                      </a:r>
                      <a:endParaRPr lang="en-GB" sz="3600" b="0" i="0"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ase"/>
                      <a:r>
                        <a:rPr lang="en-GB" sz="2000" b="0" i="0" dirty="0">
                          <a:effectLst/>
                          <a:latin typeface="Calibri" panose="020F0502020204030204" pitchFamily="34" charset="0"/>
                        </a:rPr>
                        <a:t>All year 1 modules </a:t>
                      </a:r>
                    </a:p>
                    <a:p>
                      <a:pPr algn="l" rtl="0" fontAlgn="base"/>
                      <a:r>
                        <a:rPr lang="en-GB" sz="2000" b="0" i="0" dirty="0">
                          <a:effectLst/>
                          <a:latin typeface="Calibri" panose="020F0502020204030204" pitchFamily="34" charset="0"/>
                        </a:rPr>
                        <a:t>120 credits</a:t>
                      </a:r>
                      <a:endParaRPr lang="en-GB" sz="3600" b="0" i="0"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ase"/>
                      <a:r>
                        <a:rPr lang="en-GB" sz="2000" b="0" i="0" dirty="0">
                          <a:effectLst/>
                          <a:latin typeface="Calibri" panose="020F0502020204030204" pitchFamily="34" charset="0"/>
                        </a:rPr>
                        <a:t>Yearlong practice, arrangement to be confirmed</a:t>
                      </a:r>
                      <a:endParaRPr lang="en-GB" sz="3600" b="0" i="0"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63449493"/>
                  </a:ext>
                </a:extLst>
              </a:tr>
              <a:tr h="832616">
                <a:tc>
                  <a:txBody>
                    <a:bodyPr/>
                    <a:lstStyle/>
                    <a:p>
                      <a:pPr algn="l" rtl="0" fontAlgn="base"/>
                      <a:r>
                        <a:rPr lang="en-GB" sz="2000" b="0" i="0" dirty="0">
                          <a:effectLst/>
                          <a:latin typeface="Calibri" panose="020F0502020204030204" pitchFamily="34" charset="0"/>
                        </a:rPr>
                        <a:t>Year 2 </a:t>
                      </a:r>
                      <a:endParaRPr lang="en-GB" sz="3600" b="0" i="0"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ase"/>
                      <a:r>
                        <a:rPr lang="en-GB" sz="2000" b="0" i="0" dirty="0">
                          <a:effectLst/>
                          <a:latin typeface="Calibri" panose="020F0502020204030204" pitchFamily="34" charset="0"/>
                        </a:rPr>
                        <a:t>Childhood requisite modules </a:t>
                      </a:r>
                    </a:p>
                    <a:p>
                      <a:pPr algn="l" rtl="0" fontAlgn="base"/>
                      <a:r>
                        <a:rPr lang="en-GB" sz="2000" b="0" i="0" dirty="0">
                          <a:effectLst/>
                          <a:latin typeface="Calibri" panose="020F0502020204030204" pitchFamily="34" charset="0"/>
                        </a:rPr>
                        <a:t>60 credits </a:t>
                      </a:r>
                      <a:endParaRPr lang="en-GB" sz="3600" b="0" i="0"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ase">
                        <a:buFont typeface="Arial" panose="020B0604020202020204" pitchFamily="34" charset="0"/>
                        <a:buChar char="•"/>
                      </a:pPr>
                      <a:r>
                        <a:rPr lang="en-GB" sz="2000" b="0" i="0" dirty="0">
                          <a:effectLst/>
                          <a:latin typeface="Calibri" panose="020F0502020204030204" pitchFamily="34" charset="0"/>
                        </a:rPr>
                        <a:t> 60 credits professional studies, core QTS modules </a:t>
                      </a:r>
                    </a:p>
                    <a:p>
                      <a:pPr algn="l" rtl="0" fontAlgn="base">
                        <a:buFont typeface="Arial" panose="020B0604020202020204" pitchFamily="34" charset="0"/>
                        <a:buChar char="•"/>
                      </a:pPr>
                      <a:r>
                        <a:rPr lang="en-GB" sz="2000" b="0" i="0" dirty="0">
                          <a:effectLst/>
                          <a:latin typeface="Calibri" panose="020F0502020204030204" pitchFamily="34" charset="0"/>
                        </a:rPr>
                        <a:t> yearlong practice, arrangement to be confirmed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61001179"/>
                  </a:ext>
                </a:extLst>
              </a:tr>
              <a:tr h="832616">
                <a:tc>
                  <a:txBody>
                    <a:bodyPr/>
                    <a:lstStyle/>
                    <a:p>
                      <a:pPr algn="l" rtl="0" fontAlgn="base"/>
                      <a:r>
                        <a:rPr lang="en-GB" sz="2000" b="0" i="0" dirty="0">
                          <a:effectLst/>
                          <a:latin typeface="Calibri" panose="020F0502020204030204" pitchFamily="34" charset="0"/>
                        </a:rPr>
                        <a:t>Year 3 </a:t>
                      </a:r>
                      <a:endParaRPr lang="en-GB" sz="3600" b="0" i="0"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ase"/>
                      <a:r>
                        <a:rPr lang="en-GB" sz="2000" b="0" i="0" dirty="0">
                          <a:effectLst/>
                          <a:latin typeface="Calibri" panose="020F0502020204030204" pitchFamily="34" charset="0"/>
                        </a:rPr>
                        <a:t>Childhood requisite modules </a:t>
                      </a:r>
                    </a:p>
                    <a:p>
                      <a:pPr algn="l" rtl="0" fontAlgn="base"/>
                      <a:r>
                        <a:rPr lang="en-GB" sz="2000" b="0" i="0" dirty="0">
                          <a:effectLst/>
                          <a:latin typeface="Calibri" panose="020F0502020204030204" pitchFamily="34" charset="0"/>
                        </a:rPr>
                        <a:t>60 credits </a:t>
                      </a:r>
                      <a:endParaRPr lang="en-GB" sz="3600" b="0" i="0"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ase">
                        <a:buFont typeface="Arial" panose="020B0604020202020204" pitchFamily="34" charset="0"/>
                        <a:buChar char="•"/>
                      </a:pPr>
                      <a:r>
                        <a:rPr lang="en-GB" sz="2000" b="0" i="0" dirty="0">
                          <a:effectLst/>
                          <a:latin typeface="Calibri" panose="020F0502020204030204" pitchFamily="34" charset="0"/>
                        </a:rPr>
                        <a:t> 60 credits professional studies, core QTS modules </a:t>
                      </a:r>
                    </a:p>
                    <a:p>
                      <a:pPr algn="l" rtl="0" fontAlgn="base">
                        <a:buFont typeface="Arial" panose="020B0604020202020204" pitchFamily="34" charset="0"/>
                        <a:buChar char="•"/>
                      </a:pPr>
                      <a:r>
                        <a:rPr lang="en-GB" sz="2000" b="0" i="0" dirty="0">
                          <a:effectLst/>
                          <a:latin typeface="Calibri" panose="020F0502020204030204" pitchFamily="34" charset="0"/>
                        </a:rPr>
                        <a:t> Yearlong practice, arrangement to be confirmed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63052105"/>
                  </a:ext>
                </a:extLst>
              </a:tr>
            </a:tbl>
          </a:graphicData>
        </a:graphic>
      </p:graphicFrame>
    </p:spTree>
    <p:extLst>
      <p:ext uri="{BB962C8B-B14F-4D97-AF65-F5344CB8AC3E}">
        <p14:creationId xmlns:p14="http://schemas.microsoft.com/office/powerpoint/2010/main" val="3775031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838198" y="2366129"/>
            <a:ext cx="9993199" cy="4200338"/>
          </a:xfrm>
        </p:spPr>
        <p:txBody>
          <a:bodyPr/>
          <a:lstStyle/>
          <a:p>
            <a:pPr marL="285750" indent="-285750">
              <a:buFont typeface="Wingdings" panose="05000000000000000000" pitchFamily="2" charset="2"/>
              <a:buChar char="§"/>
            </a:pPr>
            <a:r>
              <a:rPr lang="en-GB" sz="1700" dirty="0"/>
              <a:t>Childcare</a:t>
            </a:r>
          </a:p>
          <a:p>
            <a:pPr marL="285750" indent="-285750">
              <a:buFont typeface="Wingdings" panose="05000000000000000000" pitchFamily="2" charset="2"/>
              <a:buChar char="§"/>
            </a:pPr>
            <a:r>
              <a:rPr lang="en-GB" sz="1700" dirty="0"/>
              <a:t>Early years</a:t>
            </a:r>
          </a:p>
          <a:p>
            <a:pPr marL="285750" indent="-285750">
              <a:buFont typeface="Wingdings" panose="05000000000000000000" pitchFamily="2" charset="2"/>
              <a:buChar char="§"/>
            </a:pPr>
            <a:r>
              <a:rPr lang="en-GB" sz="1700" dirty="0"/>
              <a:t>Health </a:t>
            </a:r>
          </a:p>
          <a:p>
            <a:pPr marL="285750" indent="-285750">
              <a:buFont typeface="Wingdings" panose="05000000000000000000" pitchFamily="2" charset="2"/>
              <a:buChar char="§"/>
            </a:pPr>
            <a:r>
              <a:rPr lang="en-GB" sz="1700" dirty="0"/>
              <a:t>Psychology</a:t>
            </a:r>
          </a:p>
          <a:p>
            <a:pPr marL="285750" indent="-285750">
              <a:buFont typeface="Wingdings" panose="05000000000000000000" pitchFamily="2" charset="2"/>
              <a:buChar char="§"/>
            </a:pPr>
            <a:r>
              <a:rPr lang="en-GB" sz="1700" dirty="0"/>
              <a:t>Sociology</a:t>
            </a:r>
          </a:p>
          <a:p>
            <a:pPr marL="285750" indent="-285750">
              <a:buFont typeface="Wingdings" panose="05000000000000000000" pitchFamily="2" charset="2"/>
              <a:buChar char="§"/>
            </a:pPr>
            <a:r>
              <a:rPr lang="en-GB" sz="1700" dirty="0"/>
              <a:t>Safeguarding</a:t>
            </a:r>
          </a:p>
          <a:p>
            <a:pPr marL="285750" indent="-285750">
              <a:buFont typeface="Wingdings" panose="05000000000000000000" pitchFamily="2" charset="2"/>
              <a:buChar char="§"/>
            </a:pPr>
            <a:r>
              <a:rPr lang="en-GB" sz="1700" dirty="0"/>
              <a:t>Children’s development</a:t>
            </a:r>
          </a:p>
          <a:p>
            <a:pPr marL="285750" indent="-285750">
              <a:buFont typeface="Wingdings" panose="05000000000000000000" pitchFamily="2" charset="2"/>
              <a:buChar char="§"/>
            </a:pPr>
            <a:r>
              <a:rPr lang="en-GB" sz="1700" dirty="0"/>
              <a:t>Children’s play</a:t>
            </a:r>
          </a:p>
          <a:p>
            <a:pPr marL="285750" indent="-285750">
              <a:buFont typeface="Wingdings" panose="05000000000000000000" pitchFamily="2" charset="2"/>
              <a:buChar char="§"/>
            </a:pPr>
            <a:endParaRPr lang="en-GB" sz="1700" dirty="0"/>
          </a:p>
          <a:p>
            <a:pPr marL="285750" indent="-285750">
              <a:buFont typeface="Wingdings" panose="05000000000000000000" pitchFamily="2" charset="2"/>
              <a:buChar char="§"/>
            </a:pPr>
            <a:endParaRPr lang="en-GB" sz="1700" dirty="0"/>
          </a:p>
          <a:p>
            <a:pPr marL="285750" indent="-285750">
              <a:buFont typeface="Wingdings" panose="05000000000000000000" pitchFamily="2" charset="2"/>
              <a:buChar char="§"/>
            </a:pPr>
            <a:endParaRPr lang="en-GB" sz="1700" dirty="0"/>
          </a:p>
          <a:p>
            <a:pPr marL="285750" indent="-285750">
              <a:buFont typeface="Wingdings" panose="05000000000000000000" pitchFamily="2" charset="2"/>
              <a:buChar char="§"/>
            </a:pPr>
            <a:endParaRPr lang="en-GB" sz="1700" dirty="0"/>
          </a:p>
          <a:p>
            <a:pPr marL="285750" indent="-285750">
              <a:buFont typeface="Wingdings" panose="05000000000000000000" pitchFamily="2" charset="2"/>
              <a:buChar char="§"/>
            </a:pPr>
            <a:endParaRPr lang="en-GB" sz="1700" dirty="0"/>
          </a:p>
          <a:p>
            <a:pPr marL="285750" indent="-285750">
              <a:buFont typeface="Wingdings" panose="05000000000000000000" pitchFamily="2" charset="2"/>
              <a:buChar char="§"/>
            </a:pPr>
            <a:endParaRPr lang="en-GB" sz="1700" dirty="0"/>
          </a:p>
          <a:p>
            <a:pPr marL="285750" indent="-285750">
              <a:buFont typeface="Wingdings" panose="05000000000000000000" pitchFamily="2" charset="2"/>
              <a:buChar char="§"/>
            </a:pPr>
            <a:r>
              <a:rPr lang="en-GB" sz="1700" dirty="0"/>
              <a:t>Education</a:t>
            </a:r>
          </a:p>
          <a:p>
            <a:pPr marL="285750" indent="-285750">
              <a:buFont typeface="Wingdings" panose="05000000000000000000" pitchFamily="2" charset="2"/>
              <a:buChar char="§"/>
            </a:pPr>
            <a:r>
              <a:rPr lang="en-GB" sz="1700" dirty="0"/>
              <a:t>Support needs</a:t>
            </a:r>
          </a:p>
          <a:p>
            <a:pPr marL="285750" indent="-285750">
              <a:buFont typeface="Wingdings" panose="05000000000000000000" pitchFamily="2" charset="2"/>
              <a:buChar char="§"/>
            </a:pPr>
            <a:r>
              <a:rPr lang="en-GB" sz="1700" dirty="0"/>
              <a:t>Physical Education</a:t>
            </a:r>
          </a:p>
          <a:p>
            <a:pPr marL="285750" indent="-285750">
              <a:buFont typeface="Wingdings" panose="05000000000000000000" pitchFamily="2" charset="2"/>
              <a:buChar char="§"/>
            </a:pPr>
            <a:r>
              <a:rPr lang="en-GB" sz="1700" dirty="0"/>
              <a:t>Social Science</a:t>
            </a:r>
          </a:p>
          <a:p>
            <a:pPr marL="285750" indent="-285750">
              <a:buFont typeface="Wingdings" panose="05000000000000000000" pitchFamily="2" charset="2"/>
              <a:buChar char="§"/>
            </a:pPr>
            <a:r>
              <a:rPr lang="en-GB" sz="1700" dirty="0"/>
              <a:t>Social care</a:t>
            </a:r>
          </a:p>
          <a:p>
            <a:pPr marL="285750" indent="-285750">
              <a:buFont typeface="Wingdings" panose="05000000000000000000" pitchFamily="2" charset="2"/>
              <a:buChar char="§"/>
            </a:pPr>
            <a:r>
              <a:rPr lang="en-GB" sz="1700" dirty="0"/>
              <a:t>Supporting Teaching and Learning</a:t>
            </a:r>
          </a:p>
          <a:p>
            <a:pPr marL="285750" indent="-285750">
              <a:buFont typeface="Wingdings" panose="05000000000000000000" pitchFamily="2" charset="2"/>
              <a:buChar char="§"/>
            </a:pPr>
            <a:endParaRPr lang="en-GB" sz="1700" dirty="0"/>
          </a:p>
          <a:p>
            <a:endParaRPr lang="en-GB" sz="1800" b="1" dirty="0"/>
          </a:p>
          <a:p>
            <a:endParaRPr lang="en-GB" sz="1800" b="1" dirty="0"/>
          </a:p>
          <a:p>
            <a:endParaRPr lang="en-GB" sz="1800" b="1" dirty="0"/>
          </a:p>
          <a:p>
            <a:endParaRPr lang="en-GB" sz="1600" dirty="0"/>
          </a:p>
          <a:p>
            <a:endParaRPr lang="en-GB" sz="1600" dirty="0"/>
          </a:p>
          <a:p>
            <a:endParaRPr lang="en-GB" sz="1600" dirty="0"/>
          </a:p>
          <a:p>
            <a:endParaRPr lang="en-GB" sz="1600" dirty="0"/>
          </a:p>
        </p:txBody>
      </p:sp>
      <p:sp>
        <p:nvSpPr>
          <p:cNvPr id="4" name="Text Placeholder 3"/>
          <p:cNvSpPr>
            <a:spLocks noGrp="1"/>
          </p:cNvSpPr>
          <p:nvPr>
            <p:ph type="body" sz="quarter" idx="12"/>
          </p:nvPr>
        </p:nvSpPr>
        <p:spPr>
          <a:xfrm>
            <a:off x="838200" y="1295730"/>
            <a:ext cx="10774680" cy="730996"/>
          </a:xfrm>
        </p:spPr>
        <p:txBody>
          <a:bodyPr/>
          <a:lstStyle/>
          <a:p>
            <a:r>
              <a:rPr lang="en-GB" sz="4000" spc="-400" dirty="0">
                <a:solidFill>
                  <a:schemeClr val="tx1"/>
                </a:solidFill>
              </a:rPr>
              <a:t>You might be currently studying:</a:t>
            </a:r>
          </a:p>
        </p:txBody>
      </p:sp>
    </p:spTree>
    <p:extLst>
      <p:ext uri="{BB962C8B-B14F-4D97-AF65-F5344CB8AC3E}">
        <p14:creationId xmlns:p14="http://schemas.microsoft.com/office/powerpoint/2010/main" val="38628561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838200" y="2456329"/>
            <a:ext cx="10284934" cy="4110137"/>
          </a:xfrm>
        </p:spPr>
        <p:txBody>
          <a:bodyPr/>
          <a:lstStyle/>
          <a:p>
            <a:r>
              <a:rPr lang="en-GB" sz="1800" b="1" dirty="0"/>
              <a:t>Employment</a:t>
            </a:r>
            <a:endParaRPr lang="en-GB" sz="1600" b="1" dirty="0"/>
          </a:p>
          <a:p>
            <a:endParaRPr lang="en-GB" sz="1600" b="1" dirty="0"/>
          </a:p>
          <a:p>
            <a:pPr marL="285750" indent="-285750">
              <a:buFont typeface="Wingdings" panose="05000000000000000000" pitchFamily="2" charset="2"/>
              <a:buChar char="§"/>
            </a:pPr>
            <a:r>
              <a:rPr lang="en-GB" sz="1700" dirty="0"/>
              <a:t>Children’s and Family Services, </a:t>
            </a:r>
          </a:p>
          <a:p>
            <a:pPr marL="285750" indent="-285750">
              <a:buFont typeface="Wingdings" panose="05000000000000000000" pitchFamily="2" charset="2"/>
              <a:buChar char="§"/>
            </a:pPr>
            <a:r>
              <a:rPr lang="en-GB" sz="1700" dirty="0"/>
              <a:t>Community Psychology services, </a:t>
            </a:r>
          </a:p>
          <a:p>
            <a:pPr marL="285750" indent="-285750">
              <a:buFont typeface="Wingdings" panose="05000000000000000000" pitchFamily="2" charset="2"/>
              <a:buChar char="§"/>
            </a:pPr>
            <a:r>
              <a:rPr lang="en-GB" sz="1700" dirty="0"/>
              <a:t>Family support work,</a:t>
            </a:r>
          </a:p>
          <a:p>
            <a:pPr marL="285750" indent="-285750">
              <a:buFont typeface="Wingdings" panose="05000000000000000000" pitchFamily="2" charset="2"/>
              <a:buChar char="§"/>
            </a:pPr>
            <a:r>
              <a:rPr lang="en-GB" sz="1700" dirty="0"/>
              <a:t> Educational settings, </a:t>
            </a:r>
          </a:p>
          <a:p>
            <a:pPr marL="285750" indent="-285750">
              <a:buFont typeface="Wingdings" panose="05000000000000000000" pitchFamily="2" charset="2"/>
              <a:buChar char="§"/>
            </a:pPr>
            <a:r>
              <a:rPr lang="en-GB" sz="1700" dirty="0"/>
              <a:t>Charities, Child/Family advocates, </a:t>
            </a:r>
          </a:p>
          <a:p>
            <a:pPr marL="285750" indent="-285750">
              <a:buFont typeface="Wingdings" panose="05000000000000000000" pitchFamily="2" charset="2"/>
              <a:buChar char="§"/>
            </a:pPr>
            <a:r>
              <a:rPr lang="en-GB" sz="1700" dirty="0"/>
              <a:t>Nursery/Day care management, </a:t>
            </a:r>
          </a:p>
          <a:p>
            <a:pPr marL="285750" indent="-285750">
              <a:buFont typeface="Wingdings" panose="05000000000000000000" pitchFamily="2" charset="2"/>
              <a:buChar char="§"/>
            </a:pPr>
            <a:r>
              <a:rPr lang="en-GB" sz="1700" dirty="0"/>
              <a:t>Early Years Practitioners, </a:t>
            </a:r>
          </a:p>
          <a:p>
            <a:pPr marL="285750" indent="-285750">
              <a:buFont typeface="Wingdings" panose="05000000000000000000" pitchFamily="2" charset="2"/>
              <a:buChar char="§"/>
            </a:pPr>
            <a:r>
              <a:rPr lang="en-GB" sz="1700" dirty="0"/>
              <a:t>Therapy Services, …</a:t>
            </a:r>
          </a:p>
          <a:p>
            <a:endParaRPr lang="en-GB" sz="1800" b="1" dirty="0"/>
          </a:p>
          <a:p>
            <a:endParaRPr lang="en-GB" sz="1800" b="1" dirty="0"/>
          </a:p>
          <a:p>
            <a:endParaRPr lang="en-GB" sz="1800" b="1" dirty="0"/>
          </a:p>
          <a:p>
            <a:r>
              <a:rPr lang="en-GB" sz="1800" b="1" dirty="0"/>
              <a:t>Post Graduate Studies</a:t>
            </a:r>
          </a:p>
          <a:p>
            <a:endParaRPr lang="en-GB" sz="1600" dirty="0"/>
          </a:p>
          <a:p>
            <a:pPr marL="285750" indent="-285750">
              <a:buFont typeface="Wingdings" panose="05000000000000000000" pitchFamily="2" charset="2"/>
              <a:buChar char="§"/>
            </a:pPr>
            <a:r>
              <a:rPr lang="en-GB" sz="1700" dirty="0"/>
              <a:t>Initial Teacher Training, </a:t>
            </a:r>
          </a:p>
          <a:p>
            <a:pPr marL="285750" indent="-285750">
              <a:buFont typeface="Wingdings" panose="05000000000000000000" pitchFamily="2" charset="2"/>
              <a:buChar char="§"/>
            </a:pPr>
            <a:r>
              <a:rPr lang="en-GB" sz="1700" dirty="0"/>
              <a:t>Social work, </a:t>
            </a:r>
          </a:p>
          <a:p>
            <a:pPr marL="285750" indent="-285750">
              <a:buFont typeface="Wingdings" panose="05000000000000000000" pitchFamily="2" charset="2"/>
              <a:buChar char="§"/>
            </a:pPr>
            <a:r>
              <a:rPr lang="en-GB" sz="1700" dirty="0"/>
              <a:t>Occupational Therapy, </a:t>
            </a:r>
          </a:p>
          <a:p>
            <a:pPr marL="285750" indent="-285750">
              <a:buFont typeface="Wingdings" panose="05000000000000000000" pitchFamily="2" charset="2"/>
              <a:buChar char="§"/>
            </a:pPr>
            <a:r>
              <a:rPr lang="en-GB" sz="1700" dirty="0"/>
              <a:t>Speech and Language Therapy,…  </a:t>
            </a:r>
          </a:p>
          <a:p>
            <a:endParaRPr lang="en-GB" sz="1600" b="1" dirty="0"/>
          </a:p>
          <a:p>
            <a:r>
              <a:rPr lang="en-GB" sz="1800" b="1" dirty="0"/>
              <a:t>MA Childhood </a:t>
            </a:r>
          </a:p>
          <a:p>
            <a:r>
              <a:rPr lang="en-GB" sz="1800" b="1" dirty="0"/>
              <a:t>MA Education </a:t>
            </a:r>
          </a:p>
          <a:p>
            <a:r>
              <a:rPr lang="en-GB" sz="1800" b="1" dirty="0"/>
              <a:t>at the University of Suffolk</a:t>
            </a:r>
          </a:p>
          <a:p>
            <a:endParaRPr lang="en-GB" sz="1600" dirty="0"/>
          </a:p>
          <a:p>
            <a:endParaRPr lang="en-GB" sz="1600" dirty="0"/>
          </a:p>
          <a:p>
            <a:endParaRPr lang="en-GB" sz="1600" dirty="0"/>
          </a:p>
        </p:txBody>
      </p:sp>
      <p:sp>
        <p:nvSpPr>
          <p:cNvPr id="4" name="Text Placeholder 3"/>
          <p:cNvSpPr>
            <a:spLocks noGrp="1"/>
          </p:cNvSpPr>
          <p:nvPr>
            <p:ph type="body" sz="quarter" idx="12"/>
          </p:nvPr>
        </p:nvSpPr>
        <p:spPr>
          <a:xfrm>
            <a:off x="838200" y="1295730"/>
            <a:ext cx="10774680" cy="730996"/>
          </a:xfrm>
        </p:spPr>
        <p:txBody>
          <a:bodyPr/>
          <a:lstStyle/>
          <a:p>
            <a:r>
              <a:rPr lang="en-GB" sz="4000" spc="-400" dirty="0">
                <a:solidFill>
                  <a:schemeClr val="tx1"/>
                </a:solidFill>
              </a:rPr>
              <a:t>Postgraduate study and employment</a:t>
            </a:r>
          </a:p>
        </p:txBody>
      </p:sp>
    </p:spTree>
    <p:extLst>
      <p:ext uri="{BB962C8B-B14F-4D97-AF65-F5344CB8AC3E}">
        <p14:creationId xmlns:p14="http://schemas.microsoft.com/office/powerpoint/2010/main" val="390256652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1_Office Theme">
  <a:themeElements>
    <a:clrScheme name="University of Suffolk">
      <a:dk1>
        <a:srgbClr val="333333"/>
      </a:dk1>
      <a:lt1>
        <a:srgbClr val="FFFFFF"/>
      </a:lt1>
      <a:dk2>
        <a:srgbClr val="FFBF0B"/>
      </a:dk2>
      <a:lt2>
        <a:srgbClr val="D0D0CE"/>
      </a:lt2>
      <a:accent1>
        <a:srgbClr val="333F48"/>
      </a:accent1>
      <a:accent2>
        <a:srgbClr val="7C878E"/>
      </a:accent2>
      <a:accent3>
        <a:srgbClr val="0067A0"/>
      </a:accent3>
      <a:accent4>
        <a:srgbClr val="009CDE"/>
      </a:accent4>
      <a:accent5>
        <a:srgbClr val="FC4C02"/>
      </a:accent5>
      <a:accent6>
        <a:srgbClr val="DA291C"/>
      </a:accent6>
      <a:hlink>
        <a:srgbClr val="009CDE"/>
      </a:hlink>
      <a:folHlink>
        <a:srgbClr val="DA291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34688E2B-FC72-48C2-B04D-C02AF7AE502B}" vid="{E42AD337-8D02-4E39-8D1F-162E914D690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A9F2A2D908F594DA21620A996BD8869" ma:contentTypeVersion="20" ma:contentTypeDescription="Create a new document." ma:contentTypeScope="" ma:versionID="cbd71ac22d604d9d6a5dadb1095846dd">
  <xsd:schema xmlns:xsd="http://www.w3.org/2001/XMLSchema" xmlns:xs="http://www.w3.org/2001/XMLSchema" xmlns:p="http://schemas.microsoft.com/office/2006/metadata/properties" xmlns:ns1="http://schemas.microsoft.com/sharepoint/v3" xmlns:ns2="26a7195b-baef-4956-aae9-a12d34b7cbab" xmlns:ns3="b74009cd-1b63-4a2c-be2d-1aba1b68548f" targetNamespace="http://schemas.microsoft.com/office/2006/metadata/properties" ma:root="true" ma:fieldsID="a3f04ad03a50d19912b8db87a5ca47c1" ns1:_="" ns2:_="" ns3:_="">
    <xsd:import namespace="http://schemas.microsoft.com/sharepoint/v3"/>
    <xsd:import namespace="26a7195b-baef-4956-aae9-a12d34b7cbab"/>
    <xsd:import namespace="b74009cd-1b63-4a2c-be2d-1aba1b68548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element ref="ns1:_ip_UnifiedCompliancePolicyProperties" minOccurs="0"/>
                <xsd:element ref="ns1:_ip_UnifiedCompliancePolicyUIActio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6a7195b-baef-4956-aae9-a12d34b7cb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29f734c2-a002-4061-b8a7-bb9e6a1a419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74009cd-1b63-4a2c-be2d-1aba1b68548f"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004bc15e-15a9-4112-9556-e69a6571e6de}" ma:internalName="TaxCatchAll" ma:showField="CatchAllData" ma:web="b74009cd-1b63-4a2c-be2d-1aba1b68548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b74009cd-1b63-4a2c-be2d-1aba1b68548f">
      <UserInfo>
        <DisplayName>Claire Thomas</DisplayName>
        <AccountId>82</AccountId>
        <AccountType/>
      </UserInfo>
      <UserInfo>
        <DisplayName>Daisy Robinson</DisplayName>
        <AccountId>80</AccountId>
        <AccountType/>
      </UserInfo>
    </SharedWithUsers>
    <_ip_UnifiedCompliancePolicyUIAction xmlns="http://schemas.microsoft.com/sharepoint/v3" xsi:nil="true"/>
    <_ip_UnifiedCompliancePolicyProperties xmlns="http://schemas.microsoft.com/sharepoint/v3" xsi:nil="true"/>
    <MediaLengthInSeconds xmlns="26a7195b-baef-4956-aae9-a12d34b7cbab" xsi:nil="true"/>
    <lcf76f155ced4ddcb4097134ff3c332f xmlns="26a7195b-baef-4956-aae9-a12d34b7cbab">
      <Terms xmlns="http://schemas.microsoft.com/office/infopath/2007/PartnerControls"/>
    </lcf76f155ced4ddcb4097134ff3c332f>
    <TaxCatchAll xmlns="b74009cd-1b63-4a2c-be2d-1aba1b68548f" xsi:nil="true"/>
  </documentManagement>
</p:properties>
</file>

<file path=customXml/itemProps1.xml><?xml version="1.0" encoding="utf-8"?>
<ds:datastoreItem xmlns:ds="http://schemas.openxmlformats.org/officeDocument/2006/customXml" ds:itemID="{7D4CF00B-458A-49B0-9DF0-AC46BEED1C31}"/>
</file>

<file path=customXml/itemProps2.xml><?xml version="1.0" encoding="utf-8"?>
<ds:datastoreItem xmlns:ds="http://schemas.openxmlformats.org/officeDocument/2006/customXml" ds:itemID="{B5129C5C-47F4-4306-A7BD-127058DE5C71}">
  <ds:schemaRefs>
    <ds:schemaRef ds:uri="http://schemas.microsoft.com/sharepoint/v3/contenttype/forms"/>
  </ds:schemaRefs>
</ds:datastoreItem>
</file>

<file path=customXml/itemProps3.xml><?xml version="1.0" encoding="utf-8"?>
<ds:datastoreItem xmlns:ds="http://schemas.openxmlformats.org/officeDocument/2006/customXml" ds:itemID="{D026406B-D5E7-4E36-AEEC-00819C77433F}">
  <ds:schemaRefs>
    <ds:schemaRef ds:uri="http://purl.org/dc/dcmitype/"/>
    <ds:schemaRef ds:uri="0622ed92-d5a0-4496-abc6-99fc5ad626bf"/>
    <ds:schemaRef ds:uri="http://purl.org/dc/elements/1.1/"/>
    <ds:schemaRef ds:uri="http://schemas.openxmlformats.org/package/2006/metadata/core-properties"/>
    <ds:schemaRef ds:uri="http://www.w3.org/XML/1998/namespace"/>
    <ds:schemaRef ds:uri="http://schemas.microsoft.com/office/2006/documentManagement/types"/>
    <ds:schemaRef ds:uri="http://schemas.microsoft.com/office/infopath/2007/PartnerControls"/>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2843</TotalTime>
  <Words>922</Words>
  <Application>Microsoft Office PowerPoint</Application>
  <PresentationFormat>Widescreen</PresentationFormat>
  <Paragraphs>170</Paragraphs>
  <Slides>12</Slides>
  <Notes>11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12</vt:i4>
      </vt:variant>
    </vt:vector>
  </HeadingPairs>
  <TitlesOfParts>
    <vt:vector size="20" baseType="lpstr">
      <vt:lpstr>Arial</vt:lpstr>
      <vt:lpstr>Arial Black</vt:lpstr>
      <vt:lpstr>Calibri</vt:lpstr>
      <vt:lpstr>Graphik Regular</vt:lpstr>
      <vt:lpstr>Sharp Sans No1 Book</vt:lpstr>
      <vt:lpstr>Wingdings</vt:lpstr>
      <vt:lpstr>1_Office Theme</vt:lpstr>
      <vt:lpstr>2_Office Theme</vt:lpstr>
      <vt:lpstr>Course information and employability</vt:lpstr>
      <vt:lpstr>BA (Hons) Childhood</vt:lpstr>
      <vt:lpstr>BA (Hons) Childhood  - Year 1</vt:lpstr>
      <vt:lpstr>BA (Hons) Childhood – Years 2 and 3</vt:lpstr>
      <vt:lpstr>BA (Hons) Childhood – practice opportunities</vt:lpstr>
      <vt:lpstr>BA (Hons) Childhood : Primary Education with Qualified Teacher Status (QTS)</vt:lpstr>
      <vt:lpstr>BA (Hons) Childhood: Primary Education with QTS -  programme structure</vt:lpstr>
      <vt:lpstr>PowerPoint Presentation</vt:lpstr>
      <vt:lpstr>PowerPoint Presentation</vt:lpstr>
      <vt:lpstr>PowerPoint Presentation</vt:lpstr>
      <vt:lpstr>PowerPoint Presentation</vt:lpstr>
      <vt:lpstr> Thank you for listening !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Tweddle</dc:creator>
  <cp:lastModifiedBy>Marianna Stella</cp:lastModifiedBy>
  <cp:revision>235</cp:revision>
  <cp:lastPrinted>2021-03-26T09:50:08Z</cp:lastPrinted>
  <dcterms:created xsi:type="dcterms:W3CDTF">2016-06-07T13:39:29Z</dcterms:created>
  <dcterms:modified xsi:type="dcterms:W3CDTF">2021-03-28T17:50:51Z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0x0101007A9F2A2D908F594DA21620A996BD8869</vt:lpwstr>
  </property>
  <property fmtid="{D5CDD505-2E9C-101B-9397-08002B2CF9AE}" pid="3" name="Order">
    <vt:lpwstr>7049600.00000000</vt:lpwstr>
  </property>
  <property fmtid="{D5CDD505-2E9C-101B-9397-08002B2CF9AE}" pid="4" name="xd_Signature">
    <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ies>
</file>